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61" r:id="rId5"/>
    <p:sldId id="258" r:id="rId6"/>
    <p:sldId id="266" r:id="rId7"/>
    <p:sldId id="259" r:id="rId8"/>
    <p:sldId id="262" r:id="rId9"/>
    <p:sldId id="260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239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80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8787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996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3153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96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268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77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57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9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83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750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9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448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378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1DDE-5BFC-4832-9ADF-4071FCB52938}" type="datetimeFigureOut">
              <a:rPr lang="en-IN" smtClean="0"/>
              <a:t>18-09-2024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02F55C-97E2-438E-8739-728E6500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72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mail-bidulatasahoo89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0B18-91CE-F767-3541-76EF6646E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670560"/>
            <a:ext cx="8702039" cy="3095195"/>
          </a:xfrm>
        </p:spPr>
        <p:txBody>
          <a:bodyPr>
            <a:norm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Self-Awareness is the key </a:t>
            </a: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to</a:t>
            </a: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 </a:t>
            </a: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Self-Development</a:t>
            </a:r>
            <a:br>
              <a:rPr lang="en-US" sz="4400" b="1" dirty="0">
                <a:solidFill>
                  <a:srgbClr val="212529"/>
                </a:solidFill>
                <a:latin typeface="Algerian" panose="04020705040A02060702" pitchFamily="82" charset="0"/>
                <a:ea typeface="Times New Roman" panose="02020603050405020304" pitchFamily="18" charset="0"/>
              </a:rPr>
            </a:br>
            <a:br>
              <a:rPr lang="en-US" sz="4400" b="1" dirty="0">
                <a:solidFill>
                  <a:srgbClr val="212529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</a:br>
            <a:br>
              <a:rPr lang="en-IN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9D48C-F542-BFD6-F323-49AE56F46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5755"/>
            <a:ext cx="9144000" cy="1969881"/>
          </a:xfrm>
        </p:spPr>
        <p:txBody>
          <a:bodyPr/>
          <a:lstStyle/>
          <a:p>
            <a:r>
              <a:rPr lang="en-US" sz="2400" dirty="0" err="1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Bidulata</a:t>
            </a:r>
            <a:r>
              <a:rPr lang="en-US" sz="2400" dirty="0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Sahoo,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Ph.</a:t>
            </a:r>
            <a:r>
              <a:rPr lang="en-US" dirty="0" err="1">
                <a:solidFill>
                  <a:srgbClr val="000000"/>
                </a:solidFill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br>
              <a:rPr lang="en-IN" sz="2400" dirty="0"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Asst. Prof. Teacher Education (Educational Studies)</a:t>
            </a:r>
            <a:br>
              <a:rPr lang="en-IN" sz="2400" dirty="0"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Shailabala</a:t>
            </a:r>
            <a:r>
              <a:rPr lang="en-US" sz="2400" dirty="0">
                <a:solidFill>
                  <a:srgbClr val="000000"/>
                </a:solidFill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Women’s Auto College, Cuttack</a:t>
            </a:r>
            <a:br>
              <a:rPr lang="en-IN" sz="2400" dirty="0">
                <a:effectLst/>
                <a:latin typeface="Harlow Solid Italic" panose="04030604020F02020D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>
                <a:solidFill>
                  <a:srgbClr val="0000FF"/>
                </a:solidFill>
                <a:effectLst/>
                <a:latin typeface="Harlow Solid Italic" panose="04030604020F02020D02" pitchFamily="82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Email-bidulatasahoo89@gmail.com</a:t>
            </a:r>
            <a:endParaRPr lang="en-IN" dirty="0">
              <a:latin typeface="Harlow Solid Italic" panose="04030604020F02020D02" pitchFamily="8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09D49-9D66-4246-6B82-2CC530F9E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2619"/>
            <a:ext cx="10515600" cy="5744344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err="1">
                <a:solidFill>
                  <a:srgbClr val="FF0000"/>
                </a:solidFill>
                <a:latin typeface="Algerian" panose="04020705040A02060702" pitchFamily="82" charset="0"/>
              </a:rPr>
              <a:t>Cont</a:t>
            </a: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….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Talk Therapy</a:t>
            </a:r>
            <a:endParaRPr lang="en-IN" sz="3200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Your Emotional Intelligence</a:t>
            </a:r>
            <a:endParaRPr lang="en-IN" sz="3200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191D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Meditation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191D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yoga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191D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time to reflect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 the people you love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614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524A3-220E-A54F-7228-C14AE4422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4129"/>
            <a:ext cx="10515600" cy="58328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US" sz="7200" dirty="0">
                <a:solidFill>
                  <a:srgbClr val="0070C0"/>
                </a:solidFill>
                <a:latin typeface="Blackadder ITC" panose="04020505051007020D02" pitchFamily="82" charset="0"/>
              </a:rPr>
              <a:t>Self awareness is a key  to Self Mastery </a:t>
            </a:r>
            <a:endParaRPr lang="en-IN" sz="7200" dirty="0">
              <a:solidFill>
                <a:srgbClr val="0070C0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en-US" sz="7200" dirty="0">
                <a:solidFill>
                  <a:srgbClr val="FFC000"/>
                </a:solidFill>
                <a:latin typeface="Bradley Hand ITC" panose="03070402050302030203" pitchFamily="66" charset="0"/>
              </a:rPr>
              <a:t>Thank you </a:t>
            </a:r>
            <a:endParaRPr lang="en-IN" sz="7200" dirty="0">
              <a:solidFill>
                <a:srgbClr val="FFC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5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6AB47E-5F32-7E97-AC79-8C17CA12B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161" y="600075"/>
            <a:ext cx="8814387" cy="5576888"/>
          </a:xfrm>
        </p:spPr>
      </p:pic>
    </p:spTree>
    <p:extLst>
      <p:ext uri="{BB962C8B-B14F-4D97-AF65-F5344CB8AC3E}">
        <p14:creationId xmlns:p14="http://schemas.microsoft.com/office/powerpoint/2010/main" val="247261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BDC0D-54B1-099B-CAF8-DB75183B3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284"/>
            <a:ext cx="10515600" cy="5724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Self awareness: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Self-awareness is our ability to recognize our own emotions and their effects on us and others.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Self-awareness is the ability to make accurate statements about one's skills, feelings, and events in one's life.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 self-aware is having a good knowledge and understanding of yourself including being aware of your own feelings and character.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Practicing self-awareness is about learning to better understand why you feel what you feel and why you behave in a particular way.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061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1D983-2E00-1430-83BC-113D021DF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2955"/>
            <a:ext cx="10515600" cy="5764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err="1">
                <a:solidFill>
                  <a:srgbClr val="FF0000"/>
                </a:solidFill>
                <a:latin typeface="Algerian" panose="04020705040A02060702" pitchFamily="82" charset="0"/>
              </a:rPr>
              <a:t>Cont</a:t>
            </a:r>
            <a:r>
              <a:rPr lang="en-US" sz="3500" dirty="0">
                <a:solidFill>
                  <a:srgbClr val="FF0000"/>
                </a:solidFill>
                <a:latin typeface="Algerian" panose="04020705040A02060702" pitchFamily="82" charset="0"/>
              </a:rPr>
              <a:t>……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Self-awareness is the ability to recognize you are separate from other people, while also assessing your own thoughts, feelings, and beliefs.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self-aware means you can use your senses and experiences to understand your emotions and help you make future choices.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 self-aware simply means that you have a keen understanding of your own personality.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Self-awareness is essential because, time and time again, people learn that when they don’t take the time to understand themselves, they make bad decisions that can have negative consequences.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177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C7F14-BAC4-EFC4-3978-BACB1B819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1613"/>
            <a:ext cx="10515600" cy="568535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Types of Self Awareness:</a:t>
            </a:r>
          </a:p>
          <a:p>
            <a:pPr marL="0" indent="0" algn="just">
              <a:buNone/>
            </a:pPr>
            <a:r>
              <a:rPr lang="en-US" sz="3200" b="1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Public self-awareness: </a:t>
            </a: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Being aware of how we can appear to others. Because of this consciousness, we are more likely to adhere to social norms and behave in ways that are socially acceptable.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b="1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Private self-awareness: </a:t>
            </a: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Being able to notice and reflect on one’s internal state. </a:t>
            </a:r>
            <a:r>
              <a:rPr lang="en-US" sz="3200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hose who have private self awareness are introspective, approaching their feelings and reactions with curiosity.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628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B7F46-590F-0259-7F4A-3A9090C8E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1277"/>
            <a:ext cx="10515600" cy="5665686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dirty="0" err="1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Cont</a:t>
            </a: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Self Awareness: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pertains to understanding how others perceive us in various contexts and situations, helping us to navigate social situations.  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self awareness: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recognition and understanding of one’s internal states preferences, emotions and thoughts.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587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5F58A-9B6F-A0FD-93CB-1EDAEC878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774"/>
            <a:ext cx="10515600" cy="5636189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b="1" spc="15" dirty="0">
                <a:solidFill>
                  <a:srgbClr val="FF0000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Why is self-awareness important?</a:t>
            </a:r>
            <a:endParaRPr lang="en-IN" sz="3200" b="1" dirty="0">
              <a:solidFill>
                <a:srgbClr val="FF0000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gives us the power to influence outcomes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helps us to become better decision-makers It gives us more self-confidence — so, as a result, we communicate with clarity and intention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allows us to understand things from multiple perspectives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frees us from our assumptions and biases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192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0D541-A1A1-43B0-726B-FA0AA200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1781"/>
            <a:ext cx="10515600" cy="569518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err="1">
                <a:solidFill>
                  <a:srgbClr val="FF0000"/>
                </a:solidFill>
                <a:latin typeface="Algerian" panose="04020705040A02060702" pitchFamily="82" charset="0"/>
              </a:rPr>
              <a:t>Cont</a:t>
            </a:r>
            <a:r>
              <a:rPr lang="en-US" sz="3200" dirty="0">
                <a:solidFill>
                  <a:srgbClr val="FF0000"/>
                </a:solidFill>
                <a:latin typeface="Algerian" panose="04020705040A02060702" pitchFamily="82" charset="0"/>
              </a:rPr>
              <a:t>…..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helps us build better relationships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gives us a greater ability to regulate our emotions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decreases stress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Kalinga" panose="020B0502040204020203" pitchFamily="34" charset="0"/>
              </a:rPr>
              <a:t>It makes us happier</a:t>
            </a:r>
            <a:endParaRPr lang="en-I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Kalinga" panose="020B0502040204020203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020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C7A1-4D97-BEA3-7799-F486A3C6C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290"/>
            <a:ext cx="10515600" cy="5783673"/>
          </a:xfrm>
        </p:spPr>
        <p:txBody>
          <a:bodyPr/>
          <a:lstStyle/>
          <a:p>
            <a:pPr marL="0" indent="0">
              <a:buNone/>
            </a:pPr>
            <a:r>
              <a:rPr lang="en-US" sz="3200" b="1" spc="15" dirty="0">
                <a:solidFill>
                  <a:srgbClr val="FF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Kalinga" panose="020B0502040204020203" pitchFamily="34" charset="0"/>
              </a:rPr>
              <a:t>How to become a more self-aware person: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Envision yourself</a:t>
            </a:r>
            <a:endParaRPr lang="en-IN" sz="3200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 the “what” questions</a:t>
            </a:r>
            <a:endParaRPr lang="en-IN" sz="3200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Strengthen your brain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 others about their perception of you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a journal</a:t>
            </a:r>
            <a:endParaRPr lang="en-I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mindfulness</a:t>
            </a:r>
            <a:endParaRPr lang="en-IN" sz="3200" dirty="0">
              <a:solidFill>
                <a:srgbClr val="4F81B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3654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487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Algerian</vt:lpstr>
      <vt:lpstr>Arial</vt:lpstr>
      <vt:lpstr>Blackadder ITC</vt:lpstr>
      <vt:lpstr>Bradley Hand ITC</vt:lpstr>
      <vt:lpstr>Calibri</vt:lpstr>
      <vt:lpstr>Harlow Solid Italic</vt:lpstr>
      <vt:lpstr>Times New Roman</vt:lpstr>
      <vt:lpstr>Trebuchet MS</vt:lpstr>
      <vt:lpstr>Wingdings</vt:lpstr>
      <vt:lpstr>Wingdings 3</vt:lpstr>
      <vt:lpstr>Facet</vt:lpstr>
      <vt:lpstr>Self-Awareness is the key    to    Self-Development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Self-Awareness is the key to    Self-Development   </dc:title>
  <dc:creator>Niharbala Majhi</dc:creator>
  <cp:lastModifiedBy>B.Ed Department</cp:lastModifiedBy>
  <cp:revision>13</cp:revision>
  <dcterms:created xsi:type="dcterms:W3CDTF">2024-01-24T09:55:39Z</dcterms:created>
  <dcterms:modified xsi:type="dcterms:W3CDTF">2024-09-18T05:57:26Z</dcterms:modified>
</cp:coreProperties>
</file>