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62" r:id="rId5"/>
    <p:sldId id="270" r:id="rId6"/>
    <p:sldId id="272" r:id="rId7"/>
    <p:sldId id="260" r:id="rId8"/>
    <p:sldId id="261" r:id="rId9"/>
    <p:sldId id="271" r:id="rId10"/>
    <p:sldId id="267" r:id="rId11"/>
    <p:sldId id="265" r:id="rId12"/>
    <p:sldId id="266" r:id="rId13"/>
    <p:sldId id="263" r:id="rId14"/>
    <p:sldId id="264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A54E-DE02-4A62-AB4C-7E655631C20D}" type="datetimeFigureOut">
              <a:rPr lang="en-US" smtClean="0"/>
              <a:pPr/>
              <a:t>9/18/2024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3FA-7AC1-47A8-BB76-BB1AA62A1C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A54E-DE02-4A62-AB4C-7E655631C20D}" type="datetimeFigureOut">
              <a:rPr lang="en-US" smtClean="0"/>
              <a:pPr/>
              <a:t>9/18/2024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3FA-7AC1-47A8-BB76-BB1AA62A1C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A54E-DE02-4A62-AB4C-7E655631C20D}" type="datetimeFigureOut">
              <a:rPr lang="en-US" smtClean="0"/>
              <a:pPr/>
              <a:t>9/18/2024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3FA-7AC1-47A8-BB76-BB1AA62A1C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A54E-DE02-4A62-AB4C-7E655631C20D}" type="datetimeFigureOut">
              <a:rPr lang="en-US" smtClean="0"/>
              <a:pPr/>
              <a:t>9/18/2024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3FA-7AC1-47A8-BB76-BB1AA62A1C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A54E-DE02-4A62-AB4C-7E655631C20D}" type="datetimeFigureOut">
              <a:rPr lang="en-US" smtClean="0"/>
              <a:pPr/>
              <a:t>9/18/2024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3FA-7AC1-47A8-BB76-BB1AA62A1C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A54E-DE02-4A62-AB4C-7E655631C20D}" type="datetimeFigureOut">
              <a:rPr lang="en-US" smtClean="0"/>
              <a:pPr/>
              <a:t>9/18/2024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3FA-7AC1-47A8-BB76-BB1AA62A1C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A54E-DE02-4A62-AB4C-7E655631C20D}" type="datetimeFigureOut">
              <a:rPr lang="en-US" smtClean="0"/>
              <a:pPr/>
              <a:t>9/18/2024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3FA-7AC1-47A8-BB76-BB1AA62A1C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A54E-DE02-4A62-AB4C-7E655631C20D}" type="datetimeFigureOut">
              <a:rPr lang="en-US" smtClean="0"/>
              <a:pPr/>
              <a:t>9/18/2024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3FA-7AC1-47A8-BB76-BB1AA62A1C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A54E-DE02-4A62-AB4C-7E655631C20D}" type="datetimeFigureOut">
              <a:rPr lang="en-US" smtClean="0"/>
              <a:pPr/>
              <a:t>9/18/2024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3FA-7AC1-47A8-BB76-BB1AA62A1C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A54E-DE02-4A62-AB4C-7E655631C20D}" type="datetimeFigureOut">
              <a:rPr lang="en-US" smtClean="0"/>
              <a:pPr/>
              <a:t>9/18/2024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3FA-7AC1-47A8-BB76-BB1AA62A1C7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A54E-DE02-4A62-AB4C-7E655631C20D}" type="datetimeFigureOut">
              <a:rPr lang="en-US" smtClean="0"/>
              <a:pPr/>
              <a:t>9/18/2024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4BA3FA-7AC1-47A8-BB76-BB1AA62A1C7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A7A54E-DE02-4A62-AB4C-7E655631C20D}" type="datetimeFigureOut">
              <a:rPr lang="en-US" smtClean="0"/>
              <a:pPr/>
              <a:t>9/18/2024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4BA3FA-7AC1-47A8-BB76-BB1AA62A1C7F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6000792"/>
          </a:xfrm>
        </p:spPr>
        <p:txBody>
          <a:bodyPr/>
          <a:lstStyle/>
          <a:p>
            <a:r>
              <a:rPr lang="en-IN" sz="4800" dirty="0">
                <a:solidFill>
                  <a:srgbClr val="FF0000"/>
                </a:solidFill>
                <a:latin typeface="Algerian" pitchFamily="82" charset="0"/>
              </a:rPr>
              <a:t>Action Research</a:t>
            </a:r>
            <a:br>
              <a:rPr lang="en-IN" sz="4800" dirty="0">
                <a:solidFill>
                  <a:srgbClr val="FF0000"/>
                </a:solidFill>
                <a:latin typeface="Algerian" pitchFamily="82" charset="0"/>
              </a:rPr>
            </a:br>
            <a:br>
              <a:rPr lang="en-IN" dirty="0">
                <a:solidFill>
                  <a:srgbClr val="FF0000"/>
                </a:solidFill>
              </a:rPr>
            </a:br>
            <a:r>
              <a:rPr lang="en-IN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Bidulata</a:t>
            </a:r>
            <a:r>
              <a:rPr lang="en-I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Sahoo</a:t>
            </a:r>
            <a:br>
              <a:rPr lang="en-I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Asst.Prof</a:t>
            </a:r>
            <a:r>
              <a:rPr lang="en-I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(Teacher Education)</a:t>
            </a:r>
            <a:br>
              <a:rPr lang="en-I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Shailabala</a:t>
            </a:r>
            <a:r>
              <a:rPr lang="en-I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Women’s Auto College, Cuttack </a:t>
            </a:r>
            <a:br>
              <a:rPr lang="en-I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>
                <a:solidFill>
                  <a:srgbClr val="FF0000"/>
                </a:solidFill>
              </a:rPr>
              <a:t>Class room Action Research???</a:t>
            </a:r>
          </a:p>
          <a:p>
            <a:pPr>
              <a:buNone/>
            </a:pPr>
            <a:r>
              <a:rPr lang="en-IN" dirty="0"/>
              <a:t>It begins with a question about classroom experiences, issues, and challenges. It is a reflective process which helps teachers to explore and examine aspects of teaching and learning and to take action to change and improve</a:t>
            </a:r>
          </a:p>
          <a:p>
            <a:pPr>
              <a:buNone/>
            </a:pPr>
            <a:r>
              <a:rPr lang="en-IN" dirty="0">
                <a:solidFill>
                  <a:srgbClr val="FF0000"/>
                </a:solidFill>
              </a:rPr>
              <a:t>Purpose of CRAR: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Create healthy classroom atmosphere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Facilitate  better teaching learning 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Maximum students welfare </a:t>
            </a: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n-IN" dirty="0">
                <a:solidFill>
                  <a:srgbClr val="FF0000"/>
                </a:solidFill>
              </a:rPr>
              <a:t>Why Action Research ???</a:t>
            </a:r>
          </a:p>
          <a:p>
            <a:pPr fontAlgn="base"/>
            <a:r>
              <a:rPr lang="en-IN" dirty="0"/>
              <a:t>Professionalize teaching.</a:t>
            </a:r>
          </a:p>
          <a:p>
            <a:pPr fontAlgn="base"/>
            <a:r>
              <a:rPr lang="en-IN" dirty="0"/>
              <a:t>Enhance the motivation and efficacy of a weary faculty.</a:t>
            </a:r>
          </a:p>
          <a:p>
            <a:pPr fontAlgn="base"/>
            <a:r>
              <a:rPr lang="en-IN" dirty="0"/>
              <a:t>Meet the needs of an increasingly diverse student body.</a:t>
            </a:r>
          </a:p>
          <a:p>
            <a:pPr fontAlgn="base"/>
            <a:r>
              <a:rPr lang="en-IN" dirty="0"/>
              <a:t>Achieve success with “standards-based” reforms.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>
                <a:solidFill>
                  <a:srgbClr val="FF0000"/>
                </a:solidFill>
              </a:rPr>
              <a:t>Types of Action Research: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Individual Action Research 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Collaborative Action Research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School-wide Action Research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>
                <a:solidFill>
                  <a:srgbClr val="FF0000"/>
                </a:solidFill>
              </a:rPr>
              <a:t>Areas of Action Research for teachers: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School based curriculum development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Professional development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Systems planning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School reconstructing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As an evaluative tool</a:t>
            </a:r>
          </a:p>
          <a:p>
            <a:pPr>
              <a:buNone/>
            </a:pPr>
            <a:r>
              <a:rPr lang="en-IN" dirty="0"/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IN" dirty="0">
                <a:solidFill>
                  <a:srgbClr val="FF0000"/>
                </a:solidFill>
              </a:rPr>
              <a:t>Steps :</a:t>
            </a:r>
          </a:p>
          <a:p>
            <a:pPr fontAlgn="base"/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Identifying a problem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Reviewing literature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Planning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Collecting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err="1"/>
              <a:t>Analyzing</a:t>
            </a:r>
            <a:r>
              <a:rPr lang="en-IN" dirty="0"/>
              <a:t>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Taking action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Evaluating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Reflecting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Improving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 </a:t>
            </a:r>
            <a:br>
              <a:rPr lang="en-IN" dirty="0"/>
            </a:b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IN" dirty="0">
                <a:solidFill>
                  <a:srgbClr val="FF0000"/>
                </a:solidFill>
              </a:rPr>
              <a:t>How to write references:</a:t>
            </a:r>
          </a:p>
          <a:p>
            <a:pPr marL="514350" indent="-514350">
              <a:buAutoNum type="arabicPeriod"/>
            </a:pPr>
            <a:r>
              <a:rPr lang="en-IN" dirty="0"/>
              <a:t>Author name </a:t>
            </a:r>
          </a:p>
          <a:p>
            <a:pPr marL="514350" indent="-514350">
              <a:buAutoNum type="arabicPeriod"/>
            </a:pPr>
            <a:r>
              <a:rPr lang="en-US" dirty="0"/>
              <a:t>Y</a:t>
            </a:r>
            <a:r>
              <a:rPr lang="en-IN" dirty="0"/>
              <a:t>ear of publication </a:t>
            </a:r>
          </a:p>
          <a:p>
            <a:pPr marL="514350" indent="-514350">
              <a:buAutoNum type="arabicPeriod"/>
            </a:pPr>
            <a:r>
              <a:rPr lang="en-US" dirty="0"/>
              <a:t>A</a:t>
            </a:r>
            <a:r>
              <a:rPr lang="en-IN" dirty="0" err="1"/>
              <a:t>rticle</a:t>
            </a:r>
            <a:r>
              <a:rPr lang="en-IN" dirty="0"/>
              <a:t> title</a:t>
            </a:r>
          </a:p>
          <a:p>
            <a:pPr marL="514350" indent="-514350">
              <a:buAutoNum type="arabicPeriod"/>
            </a:pPr>
            <a:r>
              <a:rPr lang="en-IN" dirty="0"/>
              <a:t>Available from: URL</a:t>
            </a:r>
          </a:p>
          <a:p>
            <a:pPr marL="514350" indent="-514350">
              <a:buAutoNum type="arabicPeriod"/>
            </a:pPr>
            <a:r>
              <a:rPr lang="en-IN" dirty="0"/>
              <a:t>Date of Access  </a:t>
            </a:r>
          </a:p>
          <a:p>
            <a:pPr marL="514350" indent="-514350">
              <a:buAutoNum type="arabicPeriod"/>
            </a:pPr>
            <a:endParaRPr lang="en-IN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D2746-2A17-49E9-B599-D5267E60E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7200" dirty="0">
                <a:solidFill>
                  <a:srgbClr val="FF0000"/>
                </a:solidFill>
              </a:rPr>
              <a:t>Thank you</a:t>
            </a:r>
            <a:endParaRPr lang="en-IN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97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7FF6A-52A8-4383-89A3-9299075E6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was coined by Kurt Lewin in 1940.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Stephen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M.Corey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first used ‘Action Research’ in the field of Education.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research is a type of applied research.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small-scale intervention.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helps teacher to know their students well, interact with them, observe them and gather data. 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750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 fontScale="90000"/>
          </a:bodyPr>
          <a:lstStyle/>
          <a:p>
            <a:r>
              <a:rPr lang="en-I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</a:t>
            </a:r>
            <a:br>
              <a:rPr lang="en-I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“On the spot research aimed at the solution of an immediate problem”-</a:t>
            </a:r>
            <a:r>
              <a:rPr lang="en-I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Mouly</a:t>
            </a:r>
            <a:br>
              <a:rPr lang="en-I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“Action research is research used by teachers, supervisors and administrators to improve the quality of their decisions and actions”-Good</a:t>
            </a:r>
            <a:br>
              <a:rPr lang="en-I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 research is focused on the immediate application, not on the development of theory . It has placed its emphasis on real problem here and now in a local setting-J.W. Best    </a:t>
            </a:r>
            <a:br>
              <a:rPr lang="en-IN" sz="3600" dirty="0">
                <a:solidFill>
                  <a:schemeClr val="tx1"/>
                </a:solidFill>
              </a:rPr>
            </a:br>
            <a:endParaRPr lang="en-IN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US" dirty="0" err="1">
                <a:solidFill>
                  <a:srgbClr val="FF0000"/>
                </a:solidFill>
              </a:rPr>
              <a:t>Cont</a:t>
            </a:r>
            <a:r>
              <a:rPr lang="en-US" dirty="0">
                <a:solidFill>
                  <a:srgbClr val="FF0000"/>
                </a:solidFill>
              </a:rPr>
              <a:t>…</a:t>
            </a:r>
            <a:endParaRPr lang="en-IN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Action research is a fancy way of saying let’s study </a:t>
            </a:r>
            <a:r>
              <a:rPr lang="en-US" dirty="0" err="1"/>
              <a:t>whats</a:t>
            </a:r>
            <a:r>
              <a:rPr lang="en-US" dirty="0"/>
              <a:t> happening at our school and decide how to make it better place. </a:t>
            </a:r>
          </a:p>
          <a:p>
            <a:pPr>
              <a:buNone/>
            </a:pPr>
            <a:r>
              <a:rPr lang="en-US" dirty="0"/>
              <a:t>                                      - Emily Calhoun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Action research is a research used by teachers, supervisors and administrators to improve the quality of their decision and action. </a:t>
            </a:r>
          </a:p>
          <a:p>
            <a:pPr>
              <a:buNone/>
            </a:pPr>
            <a:r>
              <a:rPr lang="en-US" dirty="0"/>
              <a:t>                                            - Good 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A43FD-EEC1-456C-943A-515DE147E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/>
          <a:lstStyle/>
          <a:p>
            <a:pPr>
              <a:buNone/>
            </a:pPr>
            <a:r>
              <a:rPr lang="en-IN" sz="2800" dirty="0">
                <a:solidFill>
                  <a:srgbClr val="FF0000"/>
                </a:solidFill>
              </a:rPr>
              <a:t>Characteristics</a:t>
            </a:r>
            <a:r>
              <a:rPr lang="en-IN" dirty="0"/>
              <a:t> </a:t>
            </a:r>
          </a:p>
          <a:p>
            <a:r>
              <a:rPr lang="en-IN" dirty="0"/>
              <a:t>It is situational or contextual</a:t>
            </a:r>
          </a:p>
          <a:p>
            <a:r>
              <a:rPr lang="en-IN" dirty="0"/>
              <a:t>It is reflective</a:t>
            </a:r>
          </a:p>
          <a:p>
            <a:r>
              <a:rPr lang="en-IN" dirty="0"/>
              <a:t>It is based on scientific approach</a:t>
            </a:r>
          </a:p>
          <a:p>
            <a:r>
              <a:rPr lang="en-IN" dirty="0"/>
              <a:t>It is small scale intervention</a:t>
            </a:r>
          </a:p>
          <a:p>
            <a:r>
              <a:rPr lang="en-IN" dirty="0"/>
              <a:t>It is a way to find solutions to overcome obstacles in learning</a:t>
            </a:r>
          </a:p>
          <a:p>
            <a:r>
              <a:rPr lang="en-IN" dirty="0"/>
              <a:t>It is self evaluative</a:t>
            </a:r>
          </a:p>
          <a:p>
            <a:r>
              <a:rPr lang="en-IN" dirty="0"/>
              <a:t>It is unified exercise to fill a gap between theory and practice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77131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88384-4319-4586-BEC9-6BF2D2730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/>
          <a:lstStyle/>
          <a:p>
            <a:pPr>
              <a:buNone/>
            </a:pPr>
            <a:r>
              <a:rPr lang="en-IN" dirty="0">
                <a:solidFill>
                  <a:srgbClr val="FF0000"/>
                </a:solidFill>
              </a:rPr>
              <a:t>Cont.....</a:t>
            </a:r>
          </a:p>
          <a:p>
            <a:r>
              <a:rPr lang="en-IN" dirty="0"/>
              <a:t>It is a way to develop self confidence in teacher researcher.</a:t>
            </a:r>
          </a:p>
          <a:p>
            <a:r>
              <a:rPr lang="en-IN" dirty="0"/>
              <a:t>It empowers and motivates teachers</a:t>
            </a:r>
          </a:p>
          <a:p>
            <a:r>
              <a:rPr lang="en-IN" dirty="0"/>
              <a:t>It may be a single teacher research or cooperative</a:t>
            </a:r>
          </a:p>
          <a:p>
            <a:r>
              <a:rPr lang="en-IN" dirty="0"/>
              <a:t>Focus on immediate problem and solution</a:t>
            </a:r>
          </a:p>
          <a:p>
            <a:r>
              <a:rPr lang="en-IN" dirty="0"/>
              <a:t>Aims to improve practice of work condition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1332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33537" y="967581"/>
            <a:ext cx="5876925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83549" y="500063"/>
            <a:ext cx="3776901" cy="562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BBBF0-4B2A-45DE-A854-1A01D9609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Scope/Areas of Action Research: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Curricular planning and course material development.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Teaching practices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Programme</a:t>
            </a:r>
            <a:r>
              <a:rPr lang="en-US" dirty="0"/>
              <a:t> delivery and learning strategies.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Student assessment and evaluation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Staff development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Management and administration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Behavioural</a:t>
            </a:r>
            <a:r>
              <a:rPr lang="en-US" dirty="0"/>
              <a:t> problems.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Co-curricula Activities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68095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516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Algerian</vt:lpstr>
      <vt:lpstr>Arial</vt:lpstr>
      <vt:lpstr>Calibri</vt:lpstr>
      <vt:lpstr>Constantia</vt:lpstr>
      <vt:lpstr>Times New Roman</vt:lpstr>
      <vt:lpstr>Wingdings</vt:lpstr>
      <vt:lpstr>Wingdings 2</vt:lpstr>
      <vt:lpstr>Flow</vt:lpstr>
      <vt:lpstr>Action Research  Dr. Bidulata Sahoo Asst.Prof. (Teacher Education) Shailabala Women’s Auto College, Cuttack  </vt:lpstr>
      <vt:lpstr>PowerPoint Presentation</vt:lpstr>
      <vt:lpstr>Definition  “On the spot research aimed at the solution of an immediate problem”-Mouly “Action research is research used by teachers, supervisors and administrators to improve the quality of their decisions and actions”-Good Action research is focused on the immediate application, not on the development of theory . It has placed its emphasis on real problem here and now in a local setting-J.W. Best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Research  Bidulata Sahoo TE, DIET, Kendrapara  Balia</dc:title>
  <dc:creator>DIET KENDRAPARA</dc:creator>
  <cp:lastModifiedBy>B.Ed Department</cp:lastModifiedBy>
  <cp:revision>42</cp:revision>
  <dcterms:created xsi:type="dcterms:W3CDTF">2018-03-12T06:03:12Z</dcterms:created>
  <dcterms:modified xsi:type="dcterms:W3CDTF">2024-09-18T05:55:06Z</dcterms:modified>
</cp:coreProperties>
</file>