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xml" ContentType="application/vnd.openxmlformats-officedocument.presentationml.slideLayout+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3.xml" ContentType="application/vnd.openxmlformats-officedocument.presentationml.slideLayout+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xml" ContentType="application/vnd.openxmlformats-officedocument.presentationml.slideLayout+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5.xml" ContentType="application/vnd.openxmlformats-officedocument.presentationml.slideLayout+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6.xml" ContentType="application/vnd.openxmlformats-officedocument.presentationml.slideLayout+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7.xml" ContentType="application/vnd.openxmlformats-officedocument.presentationml.slideLayout+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xml" ContentType="application/vnd.openxmlformats-officedocument.presentationml.slideLayout+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9.xml" ContentType="application/vnd.openxmlformats-officedocument.presentationml.slideLayout+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xml" ContentType="application/vnd.openxmlformats-officedocument.presentationml.slideLayout+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11.xml" ContentType="application/vnd.openxmlformats-officedocument.presentationml.slideLayout+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slideLayouts/slideLayout12.xml" ContentType="application/vnd.openxmlformats-officedocument.presentationml.slideLayout+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slideLayouts/slideLayout13.xml" ContentType="application/vnd.openxmlformats-officedocument.presentationml.slideLayout+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14.xml" ContentType="application/vnd.openxmlformats-officedocument.presentationml.slideLayout+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5.xml" ContentType="application/vnd.openxmlformats-officedocument.presentationml.slideLayout+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slideLayouts/slideLayout16.xml" ContentType="application/vnd.openxmlformats-officedocument.presentationml.slideLayout+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slideLayouts/slideLayout17.xml" ContentType="application/vnd.openxmlformats-officedocument.presentationml.slideLayout+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slideLayouts/slideLayout18.xml" ContentType="application/vnd.openxmlformats-officedocument.presentationml.slideLayout+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heme/theme1.xml" ContentType="application/vnd.openxmlformats-officedocument.theme+xml"/>
  <Override PartName="/ppt/slideMasters/slideMaster2.xml" ContentType="application/vnd.openxmlformats-officedocument.presentationml.slideMaster+xml"/>
  <Override PartName="/ppt/slideLayouts/slideLayout19.xml" ContentType="application/vnd.openxmlformats-officedocument.presentationml.slideLayout+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slideLayouts/slideLayout20.xml" ContentType="application/vnd.openxmlformats-officedocument.presentationml.slideLayout+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slideLayouts/slideLayout21.xml" ContentType="application/vnd.openxmlformats-officedocument.presentationml.slideLayout+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slideLayouts/slideLayout22.xml" ContentType="application/vnd.openxmlformats-officedocument.presentationml.slideLayout+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slideLayouts/slideLayout23.xml" ContentType="application/vnd.openxmlformats-officedocument.presentationml.slideLayout+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slideLayouts/slideLayout24.xml" ContentType="application/vnd.openxmlformats-officedocument.presentationml.slideLayout+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slideLayouts/slideLayout25.xml" ContentType="application/vnd.openxmlformats-officedocument.presentationml.slideLayout+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slideLayouts/slideLayout26.xml" ContentType="application/vnd.openxmlformats-officedocument.presentationml.slideLayout+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slideLayouts/slideLayout27.xml" ContentType="application/vnd.openxmlformats-officedocument.presentationml.slideLayout+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slideLayouts/slideLayout28.xml" ContentType="application/vnd.openxmlformats-officedocument.presentationml.slideLayout+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slideLayouts/slideLayout29.xml" ContentType="application/vnd.openxmlformats-officedocument.presentationml.slideLayout+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slideLayouts/slideLayout30.xml" ContentType="application/vnd.openxmlformats-officedocument.presentationml.slideLayout+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slideLayouts/slideLayout31.xml" ContentType="application/vnd.openxmlformats-officedocument.presentationml.slideLayout+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slideLayouts/slideLayout32.xml" ContentType="application/vnd.openxmlformats-officedocument.presentationml.slideLayout+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slideLayouts/slideLayout33.xml" ContentType="application/vnd.openxmlformats-officedocument.presentationml.slideLayout+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slideLayouts/slideLayout34.xml" ContentType="application/vnd.openxmlformats-officedocument.presentationml.slideLayout+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slideLayouts/slideLayout35.xml" ContentType="application/vnd.openxmlformats-officedocument.presentationml.slideLayout+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slideLayouts/slideLayout36.xml" ContentType="application/vnd.openxmlformats-officedocument.presentationml.slideLayout+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slides/slide1.xml" ContentType="application/vnd.openxmlformats-officedocument.presentationml.slide+xml"/>
  <Override PartName="/ppt/tags/tag437.xml" ContentType="application/vnd.openxmlformats-officedocument.presentationml.tags+xml"/>
  <Override PartName="/ppt/tags/tag438.xml" ContentType="application/vnd.openxmlformats-officedocument.presentationml.tags+xml"/>
  <Override PartName="/ppt/theme/themeOverride1.xml" ContentType="application/vnd.openxmlformats-officedocument.themeOverride+xml"/>
  <Override PartName="/ppt/slides/slide2.xml" ContentType="application/vnd.openxmlformats-officedocument.presentationml.slide+xml"/>
  <Override PartName="/ppt/tags/tag439.xml" ContentType="application/vnd.openxmlformats-officedocument.presentationml.tags+xml"/>
  <Override PartName="/ppt/theme/themeOverride2.xml" ContentType="application/vnd.openxmlformats-officedocument.themeOverride+xml"/>
  <Override PartName="/ppt/notesSlides/notesSlide1.xml" ContentType="application/vnd.openxmlformats-officedocument.presentationml.notesSlide+xml"/>
  <Override PartName="/ppt/slides/slide3.xml" ContentType="application/vnd.openxmlformats-officedocument.presentationml.slide+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heme/themeOverride3.xml" ContentType="application/vnd.openxmlformats-officedocument.themeOverride+xml"/>
  <Override PartName="/ppt/notesSlides/notesSlide2.xml" ContentType="application/vnd.openxmlformats-officedocument.presentationml.notesSlide+xml"/>
  <Override PartName="/ppt/slides/slide4.xml" ContentType="application/vnd.openxmlformats-officedocument.presentationml.slide+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heme/themeOverride4.xml" ContentType="application/vnd.openxmlformats-officedocument.themeOverride+xml"/>
  <Override PartName="/ppt/notesSlides/notesSlide3.xml" ContentType="application/vnd.openxmlformats-officedocument.presentationml.notesSlide+xml"/>
  <Override PartName="/ppt/slides/slide5.xml" ContentType="application/vnd.openxmlformats-officedocument.presentationml.slide+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heme/themeOverride5.xml" ContentType="application/vnd.openxmlformats-officedocument.themeOverride+xml"/>
  <Override PartName="/ppt/notesSlides/notesSlide4.xml" ContentType="application/vnd.openxmlformats-officedocument.presentationml.notesSlide+xml"/>
  <Override PartName="/ppt/slides/slide6.xml" ContentType="application/vnd.openxmlformats-officedocument.presentationml.slide+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heme/themeOverride6.xml" ContentType="application/vnd.openxmlformats-officedocument.themeOverride+xml"/>
  <Override PartName="/ppt/notesSlides/notesSlide5.xml" ContentType="application/vnd.openxmlformats-officedocument.presentationml.notesSlide+xml"/>
  <Override PartName="/ppt/slides/slide7.xml" ContentType="application/vnd.openxmlformats-officedocument.presentationml.slide+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heme/themeOverride7.xml" ContentType="application/vnd.openxmlformats-officedocument.themeOverride+xml"/>
  <Override PartName="/ppt/notesSlides/notesSlide6.xml" ContentType="application/vnd.openxmlformats-officedocument.presentationml.notesSlide+xml"/>
  <Override PartName="/ppt/slides/slide8.xml" ContentType="application/vnd.openxmlformats-officedocument.presentationml.slid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heme/themeOverride8.xml" ContentType="application/vnd.openxmlformats-officedocument.themeOverride+xml"/>
  <Override PartName="/ppt/notesSlides/notesSlide7.xml" ContentType="application/vnd.openxmlformats-officedocument.presentationml.notesSlide+xml"/>
  <Override PartName="/ppt/slides/slide9.xml" ContentType="application/vnd.openxmlformats-officedocument.presentationml.slide+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heme/themeOverride9.xml" ContentType="application/vnd.openxmlformats-officedocument.themeOverride+xml"/>
  <Override PartName="/ppt/notesSlides/notesSlide8.xml" ContentType="application/vnd.openxmlformats-officedocument.presentationml.notesSlide+xml"/>
  <Override PartName="/ppt/slides/slide10.xml" ContentType="application/vnd.openxmlformats-officedocument.presentationml.slide+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heme/themeOverride10.xml" ContentType="application/vnd.openxmlformats-officedocument.themeOverride+xml"/>
  <Override PartName="/ppt/notesSlides/notesSlide9.xml" ContentType="application/vnd.openxmlformats-officedocument.presentationml.notesSlide+xml"/>
  <Override PartName="/ppt/slides/slide11.xml" ContentType="application/vnd.openxmlformats-officedocument.presentationml.slide+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heme/themeOverride11.xml" ContentType="application/vnd.openxmlformats-officedocument.themeOverride+xml"/>
  <Override PartName="/ppt/notesSlides/notesSlide10.xml" ContentType="application/vnd.openxmlformats-officedocument.presentationml.notesSlide+xml"/>
  <Override PartName="/ppt/slides/slide12.xml" ContentType="application/vnd.openxmlformats-officedocument.presentationml.slide+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heme/themeOverride12.xml" ContentType="application/vnd.openxmlformats-officedocument.themeOverride+xml"/>
  <Override PartName="/ppt/notesSlides/notesSlide11.xml" ContentType="application/vnd.openxmlformats-officedocument.presentationml.notesSlide+xml"/>
  <Override PartName="/ppt/slides/slide13.xml" ContentType="application/vnd.openxmlformats-officedocument.presentationml.slide+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heme/themeOverride13.xml" ContentType="application/vnd.openxmlformats-officedocument.themeOverride+xml"/>
  <Override PartName="/ppt/notesSlides/notesSlide12.xml" ContentType="application/vnd.openxmlformats-officedocument.presentationml.notesSlide+xml"/>
  <Override PartName="/ppt/slides/slide14.xml" ContentType="application/vnd.openxmlformats-officedocument.presentationml.slide+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heme/themeOverride14.xml" ContentType="application/vnd.openxmlformats-officedocument.themeOverride+xml"/>
  <Override PartName="/ppt/notesSlides/notesSlide13.xml" ContentType="application/vnd.openxmlformats-officedocument.presentationml.notesSlide+xml"/>
  <Override PartName="/ppt/slides/slide15.xml" ContentType="application/vnd.openxmlformats-officedocument.presentationml.slide+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heme/themeOverride15.xml" ContentType="application/vnd.openxmlformats-officedocument.themeOverride+xml"/>
  <Override PartName="/ppt/notesSlides/notesSlide14.xml" ContentType="application/vnd.openxmlformats-officedocument.presentationml.notesSlide+xml"/>
  <Override PartName="/ppt/slides/slide16.xml" ContentType="application/vnd.openxmlformats-officedocument.presentationml.slide+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heme/themeOverride16.xml" ContentType="application/vnd.openxmlformats-officedocument.themeOverride+xml"/>
  <Override PartName="/ppt/notesSlides/notesSlide15.xml" ContentType="application/vnd.openxmlformats-officedocument.presentationml.notesSlide+xml"/>
  <Override PartName="/ppt/slides/slide17.xml" ContentType="application/vnd.openxmlformats-officedocument.presentationml.slide+xml"/>
  <Override PartName="/ppt/tags/tag482.xml" ContentType="application/vnd.openxmlformats-officedocument.presentationml.tags+xml"/>
  <Override PartName="/ppt/tags/tag483.xml" ContentType="application/vnd.openxmlformats-officedocument.presentationml.tags+xml"/>
  <Override PartName="/ppt/theme/themeOverride17.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removePersonalInfoOnSave="1">
  <p:sldMasterIdLst>
    <p:sldMasterId id="2147483648" r:id="rId1"/>
    <p:sldMasterId id="2147483649" r:id="rId2"/>
  </p:sldMasterIdLst>
  <p:notesMasterIdLst>
    <p:notesMasterId r:id="rId3"/>
  </p:notesMasterIdLst>
  <p:handoutMasterIdLst>
    <p:handoutMasterId r:id="rId4"/>
  </p:handoutMasterIdLst>
  <p:sldIdLst>
    <p:sldId id="257" r:id="rId5"/>
    <p:sldId id="28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DCB57E"/>
    <a:srgbClr val="DC716F"/>
    <a:srgbClr val="2D108A"/>
    <a:srgbClr val="29157D"/>
    <a:srgbClr val="F2F2F2"/>
    <a:srgbClr val="01E1F9"/>
    <a:srgbClr val="53A2F8"/>
    <a:srgbClr val="4EA3FD"/>
    <a:srgbClr val="F7F7F7"/>
    <a:srgbClr val="0D2237"/>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9128" autoAdjust="0"/>
    <p:restoredTop sz="86372"/>
  </p:normalViewPr>
  <p:slideViewPr>
    <p:cSldViewPr showGuides="1" snapToGrid="0" snapToObjects="1">
      <p:cViewPr varScale="1">
        <p:scale>
          <a:sx n="99" d="100"/>
          <a:sy n="99" d="100"/>
        </p:scale>
        <p:origin x="350" y="72"/>
      </p:cViewPr>
      <p:guideLst>
        <p:guide pos="3824"/>
        <p:guide orient="horz" pos="2111"/>
      </p:guideLst>
    </p:cSldViewPr>
  </p:slideViewPr>
  <p:outlineViewPr>
    <p:cViewPr>
      <p:scale>
        <a:sx n="33" d="100"/>
        <a:sy n="33" d="100"/>
      </p:scale>
      <p:origin x="0" y="0"/>
    </p:cViewPr>
  </p:outlineViewPr>
  <p:notesTextViewPr>
    <p:cViewPr>
      <p:scale>
        <a:sx n="1" d="1"/>
        <a:sy n="1" d="1"/>
      </p:scale>
      <p:origin x="0" y="0"/>
    </p:cViewPr>
  </p:notesTextViewPr>
  <p:sorterViewPr>
    <p:cViewPr>
      <p:scale>
        <a:sx n="124" d="100"/>
        <a:sy n="124" d="100"/>
      </p:scale>
      <p:origin x="0" y="0"/>
    </p:cViewPr>
  </p:sorterViewPr>
  <p:notesViewPr>
    <p:cSldViewPr snapToGrid="0" snapToObjects="1">
      <p:cViewPr varScale="1">
        <p:scale>
          <a:sx n="69" d="100"/>
          <a:sy n="69" d="100"/>
        </p:scale>
        <p:origin x="3456" y="184"/>
      </p:cViewPr>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tableStyles" Target="tableStyle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63" name=""/>
        <p:cNvGrpSpPr/>
        <p:nvPr/>
      </p:nvGrpSpPr>
      <p:grpSpPr>
        <a:xfrm>
          <a:off x="0" y="0"/>
          <a:ext cx="0" cy="0"/>
          <a:chOff x="0" y="0"/>
          <a:chExt cx="0" cy="0"/>
        </a:xfrm>
      </p:grpSpPr>
      <p:sp>
        <p:nvSpPr>
          <p:cNvPr id="1049033"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kumimoji="1" lang="zh-CN"/>
          </a:p>
        </p:txBody>
      </p:sp>
      <p:sp>
        <p:nvSpPr>
          <p:cNvPr id="1049034" name="日期占位符 2"/>
          <p:cNvSpPr>
            <a:spLocks noGrp="1"/>
          </p:cNvSpPr>
          <p:nvPr>
            <p:ph type="dt" sz="quarter" idx="1"/>
          </p:nvPr>
        </p:nvSpPr>
        <p:spPr>
          <a:xfrm>
            <a:off x="3884613" y="0"/>
            <a:ext cx="2971800" cy="458788"/>
          </a:xfrm>
          <a:prstGeom prst="rect"/>
        </p:spPr>
        <p:txBody>
          <a:bodyPr bIns="45720" lIns="91440" rIns="91440" rtlCol="0" tIns="45720" vert="horz"/>
          <a:lstStyle>
            <a:lvl1pPr algn="r">
              <a:defRPr sz="1200"/>
            </a:lvl1pPr>
          </a:lstStyle>
          <a:p>
            <a:fld id="{BAD2DF6A-CAEC-BC44-AA67-806316C294AD}" type="datetimeFigureOut">
              <a:rPr altLang="en-US" kumimoji="1" lang="zh-CN" smtClean="0"/>
            </a:fld>
            <a:endParaRPr altLang="en-US" kumimoji="1" lang="zh-CN"/>
          </a:p>
        </p:txBody>
      </p:sp>
      <p:sp>
        <p:nvSpPr>
          <p:cNvPr id="1049035" name="页脚占位符 3"/>
          <p:cNvSpPr>
            <a:spLocks noGrp="1"/>
          </p:cNvSpPr>
          <p:nvPr>
            <p:ph type="ftr" sz="quarter" idx="2"/>
          </p:nvPr>
        </p:nvSpPr>
        <p:spPr>
          <a:xfrm>
            <a:off x="0" y="8685213"/>
            <a:ext cx="2971800" cy="458787"/>
          </a:xfrm>
          <a:prstGeom prst="rect"/>
        </p:spPr>
        <p:txBody>
          <a:bodyPr anchor="b" bIns="45720" lIns="91440" rIns="91440" rtlCol="0" tIns="45720" vert="horz"/>
          <a:lstStyle>
            <a:lvl1pPr algn="l">
              <a:defRPr sz="1200"/>
            </a:lvl1pPr>
          </a:lstStyle>
          <a:p>
            <a:endParaRPr altLang="en-US" kumimoji="1" lang="zh-CN"/>
          </a:p>
        </p:txBody>
      </p:sp>
      <p:sp>
        <p:nvSpPr>
          <p:cNvPr id="1049036" name="幻灯片编号占位符 4"/>
          <p:cNvSpPr>
            <a:spLocks noGrp="1"/>
          </p:cNvSpPr>
          <p:nvPr>
            <p:ph type="sldNum" sz="quarter" idx="3"/>
          </p:nvPr>
        </p:nvSpPr>
        <p:spPr>
          <a:xfrm>
            <a:off x="3884613" y="8685213"/>
            <a:ext cx="2971800" cy="458787"/>
          </a:xfrm>
          <a:prstGeom prst="rect"/>
        </p:spPr>
        <p:txBody>
          <a:bodyPr anchor="b" bIns="45720" lIns="91440" rIns="91440" rtlCol="0" tIns="45720" vert="horz"/>
          <a:lstStyle>
            <a:lvl1pPr algn="r">
              <a:defRPr sz="1200"/>
            </a:lvl1pPr>
          </a:lstStyle>
          <a:p>
            <a:fld id="{59C7818F-93EC-4D44-B590-FCFD097ECD18}" type="slidenum">
              <a:rPr altLang="en-US" kumimoji="1" lang="zh-CN" smtClean="0"/>
            </a:fld>
            <a:endParaRPr altLang="en-US" kumimoji="1" lang="zh-CN"/>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62" name=""/>
        <p:cNvGrpSpPr/>
        <p:nvPr/>
      </p:nvGrpSpPr>
      <p:grpSpPr>
        <a:xfrm>
          <a:off x="0" y="0"/>
          <a:ext cx="0" cy="0"/>
          <a:chOff x="0" y="0"/>
          <a:chExt cx="0" cy="0"/>
        </a:xfrm>
      </p:grpSpPr>
      <p:sp>
        <p:nvSpPr>
          <p:cNvPr id="1049027"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atin typeface="Arial" panose="020B0604020202020204" pitchFamily="34" charset="0"/>
                <a:ea typeface="Arial" panose="020B0604020202020204" pitchFamily="34" charset="0"/>
              </a:defRPr>
            </a:lvl1pPr>
          </a:lstStyle>
          <a:p>
            <a:endParaRPr altLang="en-US" lang="zh-CN"/>
          </a:p>
        </p:txBody>
      </p:sp>
      <p:sp>
        <p:nvSpPr>
          <p:cNvPr id="1049028" name="日期占位符 2"/>
          <p:cNvSpPr>
            <a:spLocks noGrp="1"/>
          </p:cNvSpPr>
          <p:nvPr>
            <p:ph type="dt" idx="1"/>
          </p:nvPr>
        </p:nvSpPr>
        <p:spPr>
          <a:xfrm>
            <a:off x="3884613" y="0"/>
            <a:ext cx="2971800" cy="458788"/>
          </a:xfrm>
          <a:prstGeom prst="rect"/>
        </p:spPr>
        <p:txBody>
          <a:bodyPr bIns="45720" lIns="91440" rIns="91440" rtlCol="0" tIns="45720" vert="horz"/>
          <a:lstStyle>
            <a:lvl1pPr algn="r">
              <a:defRPr sz="1200">
                <a:latin typeface="Arial" panose="020B0604020202020204" pitchFamily="34" charset="0"/>
                <a:ea typeface="Arial" panose="020B0604020202020204" pitchFamily="34" charset="0"/>
              </a:defRPr>
            </a:lvl1pPr>
          </a:lstStyle>
          <a:p>
            <a:fld id="{7BFEF4A5-89D2-4C04-924D-03571E601AA9}" type="datetimeFigureOut">
              <a:rPr altLang="en-US" lang="zh-CN" smtClean="0"/>
            </a:fld>
            <a:endParaRPr altLang="en-US" lang="zh-CN"/>
          </a:p>
        </p:txBody>
      </p:sp>
      <p:sp>
        <p:nvSpPr>
          <p:cNvPr id="1049029"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altLang="en-US" lang="zh-CN"/>
          </a:p>
        </p:txBody>
      </p:sp>
      <p:sp>
        <p:nvSpPr>
          <p:cNvPr id="1049030" name="备注占位符 4"/>
          <p:cNvSpPr>
            <a:spLocks noGrp="1"/>
          </p:cNvSpPr>
          <p:nvPr>
            <p:ph type="body" sz="quarter" idx="3"/>
          </p:nvPr>
        </p:nvSpPr>
        <p:spPr>
          <a:xfrm>
            <a:off x="685800" y="4400550"/>
            <a:ext cx="5486400" cy="3600450"/>
          </a:xfrm>
          <a:prstGeom prst="rect"/>
        </p:spPr>
        <p:txBody>
          <a:bodyPr bIns="45720" lIns="91440" rIns="91440" rtlCol="0" tIns="45720" vert="horz"/>
          <a:p>
            <a:pPr lvl="0"/>
            <a:r>
              <a:rPr altLang="en-US" lang="zh-CN"/>
              <a:t>编辑母版文本样式</a:t>
            </a:r>
            <a:endParaRPr altLang="en-US" lang="zh-CN"/>
          </a:p>
          <a:p>
            <a:pPr lvl="1"/>
            <a:r>
              <a:rPr altLang="en-US" lang="zh-CN"/>
              <a:t>第二级</a:t>
            </a:r>
            <a:endParaRPr altLang="en-US" lang="zh-CN"/>
          </a:p>
          <a:p>
            <a:pPr lvl="2"/>
            <a:r>
              <a:rPr altLang="en-US" lang="zh-CN"/>
              <a:t>第三级</a:t>
            </a:r>
            <a:endParaRPr altLang="en-US" lang="zh-CN"/>
          </a:p>
          <a:p>
            <a:pPr lvl="3"/>
            <a:r>
              <a:rPr altLang="en-US" lang="zh-CN"/>
              <a:t>第四级</a:t>
            </a:r>
            <a:endParaRPr altLang="en-US" lang="zh-CN"/>
          </a:p>
          <a:p>
            <a:pPr lvl="4"/>
            <a:r>
              <a:rPr altLang="en-US" lang="zh-CN"/>
              <a:t>第五级</a:t>
            </a:r>
            <a:endParaRPr altLang="en-US" lang="zh-CN"/>
          </a:p>
        </p:txBody>
      </p:sp>
      <p:sp>
        <p:nvSpPr>
          <p:cNvPr id="1049031"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atin typeface="Arial" panose="020B0604020202020204" pitchFamily="34" charset="0"/>
                <a:ea typeface="Arial" panose="020B0604020202020204" pitchFamily="34" charset="0"/>
              </a:defRPr>
            </a:lvl1pPr>
          </a:lstStyle>
          <a:p>
            <a:endParaRPr altLang="en-US" lang="zh-CN"/>
          </a:p>
        </p:txBody>
      </p:sp>
      <p:sp>
        <p:nvSpPr>
          <p:cNvPr id="1049032" name="灯片编号占位符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atin typeface="Arial" panose="020B0604020202020204" pitchFamily="34" charset="0"/>
                <a:ea typeface="Arial" panose="020B0604020202020204" pitchFamily="34" charset="0"/>
              </a:defRPr>
            </a:lvl1pPr>
          </a:lstStyle>
          <a:p>
            <a:fld id="{5F0A5159-E94A-481E-A5B5-090A36566B29}" type="slidenum">
              <a:rPr altLang="en-US" lang="zh-CN" smtClean="0"/>
            </a:fld>
            <a:endParaRPr altLang="en-US" lang="zh-CN"/>
          </a:p>
        </p:txBody>
      </p:sp>
    </p:spTree>
  </p:cSld>
  <p:clrMap accent1="accent1" accent2="accent2" accent3="accent3" accent4="accent4" accent5="accent5" accent6="accent6" bg1="lt1" bg2="lt2" tx1="dk1" tx2="dk2" hlink="hlink" folHlink="folHlink"/>
  <p:notesStyle>
    <a:lvl1pPr algn="l" defTabSz="623570" eaLnBrk="1" hangingPunct="1" latinLnBrk="0" marL="0" rtl="0">
      <a:defRPr sz="820" kern="1200">
        <a:solidFill>
          <a:schemeClr val="tx1"/>
        </a:solidFill>
        <a:latin typeface="Arial" panose="020B0604020202020204" pitchFamily="34" charset="0"/>
        <a:ea typeface="Arial" panose="020B0604020202020204" pitchFamily="34" charset="0"/>
        <a:cs typeface="+mn-cs"/>
      </a:defRPr>
    </a:lvl1pPr>
    <a:lvl2pPr algn="l" defTabSz="623570" eaLnBrk="1" hangingPunct="1" latinLnBrk="0" marL="311785" rtl="0">
      <a:defRPr sz="820" kern="1200">
        <a:solidFill>
          <a:schemeClr val="tx1"/>
        </a:solidFill>
        <a:latin typeface="Arial" panose="020B0604020202020204" pitchFamily="34" charset="0"/>
        <a:ea typeface="Arial" panose="020B0604020202020204" pitchFamily="34" charset="0"/>
        <a:cs typeface="+mn-cs"/>
      </a:defRPr>
    </a:lvl2pPr>
    <a:lvl3pPr algn="l" defTabSz="623570" eaLnBrk="1" hangingPunct="1" latinLnBrk="0" marL="623570" rtl="0">
      <a:defRPr sz="820" kern="1200">
        <a:solidFill>
          <a:schemeClr val="tx1"/>
        </a:solidFill>
        <a:latin typeface="Arial" panose="020B0604020202020204" pitchFamily="34" charset="0"/>
        <a:ea typeface="Arial" panose="020B0604020202020204" pitchFamily="34" charset="0"/>
        <a:cs typeface="+mn-cs"/>
      </a:defRPr>
    </a:lvl3pPr>
    <a:lvl4pPr algn="l" defTabSz="623570" eaLnBrk="1" hangingPunct="1" latinLnBrk="0" marL="935355" rtl="0">
      <a:defRPr sz="820" kern="1200">
        <a:solidFill>
          <a:schemeClr val="tx1"/>
        </a:solidFill>
        <a:latin typeface="Arial" panose="020B0604020202020204" pitchFamily="34" charset="0"/>
        <a:ea typeface="Arial" panose="020B0604020202020204" pitchFamily="34" charset="0"/>
        <a:cs typeface="+mn-cs"/>
      </a:defRPr>
    </a:lvl4pPr>
    <a:lvl5pPr algn="l" defTabSz="623570" eaLnBrk="1" hangingPunct="1" latinLnBrk="0" marL="1246505" rtl="0">
      <a:defRPr sz="820" kern="1200">
        <a:solidFill>
          <a:schemeClr val="tx1"/>
        </a:solidFill>
        <a:latin typeface="Arial" panose="020B0604020202020204" pitchFamily="34" charset="0"/>
        <a:ea typeface="Arial" panose="020B0604020202020204" pitchFamily="34" charset="0"/>
        <a:cs typeface="+mn-cs"/>
      </a:defRPr>
    </a:lvl5pPr>
    <a:lvl6pPr algn="l" defTabSz="623570" eaLnBrk="1" hangingPunct="1" latinLnBrk="0" marL="1558290" rtl="0">
      <a:defRPr sz="820" kern="1200">
        <a:solidFill>
          <a:schemeClr val="tx1"/>
        </a:solidFill>
        <a:latin typeface="+mn-lt"/>
        <a:ea typeface="+mn-ea"/>
        <a:cs typeface="+mn-cs"/>
      </a:defRPr>
    </a:lvl6pPr>
    <a:lvl7pPr algn="l" defTabSz="623570" eaLnBrk="1" hangingPunct="1" latinLnBrk="0" marL="1870075" rtl="0">
      <a:defRPr sz="820" kern="1200">
        <a:solidFill>
          <a:schemeClr val="tx1"/>
        </a:solidFill>
        <a:latin typeface="+mn-lt"/>
        <a:ea typeface="+mn-ea"/>
        <a:cs typeface="+mn-cs"/>
      </a:defRPr>
    </a:lvl7pPr>
    <a:lvl8pPr algn="l" defTabSz="623570" eaLnBrk="1" hangingPunct="1" latinLnBrk="0" marL="2181860" rtl="0">
      <a:defRPr sz="820" kern="1200">
        <a:solidFill>
          <a:schemeClr val="tx1"/>
        </a:solidFill>
        <a:latin typeface="+mn-lt"/>
        <a:ea typeface="+mn-ea"/>
        <a:cs typeface="+mn-cs"/>
      </a:defRPr>
    </a:lvl8pPr>
    <a:lvl9pPr algn="l" defTabSz="623570" eaLnBrk="1" hangingPunct="1" latinLnBrk="0" marL="2493645" rtl="0">
      <a:defRPr sz="8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9045" name="幻灯片图像占位符 1"/>
          <p:cNvSpPr>
            <a:spLocks noChangeAspect="1" noRot="1" noGrp="1"/>
          </p:cNvSpPr>
          <p:nvPr>
            <p:ph type="sldImg"/>
          </p:nvPr>
        </p:nvSpPr>
        <p:spPr/>
      </p:sp>
      <p:sp>
        <p:nvSpPr>
          <p:cNvPr id="1049046" name="备注占位符 2"/>
          <p:cNvSpPr>
            <a:spLocks noGrp="1"/>
          </p:cNvSpPr>
          <p:nvPr>
            <p:ph type="body" idx="1"/>
          </p:nvPr>
        </p:nvSpPr>
        <p:spPr/>
        <p:txBody>
          <a:bodyPr/>
          <a:p>
            <a:endParaRPr altLang="en-US" dirty="0" lang="zh-CN"/>
          </a:p>
        </p:txBody>
      </p:sp>
      <p:sp>
        <p:nvSpPr>
          <p:cNvPr id="1049047" name="灯片编号占位符 3"/>
          <p:cNvSpPr>
            <a:spLocks noGrp="1"/>
          </p:cNvSpPr>
          <p:nvPr>
            <p:ph type="sldNum" sz="quarter" idx="5"/>
          </p:nvPr>
        </p:nvSpPr>
        <p:spPr/>
        <p:txBody>
          <a:bodyPr/>
          <a:p>
            <a:fld id="{7421D011-EC35-498F-ADE3-3197FF1A64D5}" type="slidenum">
              <a:rPr altLang="en-US" lang="zh-CN" smtClean="0"/>
            </a:fld>
            <a:endParaRPr altLang="en-US" 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77" name="幻灯片图像占位符 1"/>
          <p:cNvSpPr>
            <a:spLocks noChangeAspect="1" noRot="1" noGrp="1"/>
          </p:cNvSpPr>
          <p:nvPr>
            <p:ph type="sldImg"/>
          </p:nvPr>
        </p:nvSpPr>
        <p:spPr/>
      </p:sp>
      <p:sp>
        <p:nvSpPr>
          <p:cNvPr id="1048678" name="备注占位符 2"/>
          <p:cNvSpPr>
            <a:spLocks noGrp="1"/>
          </p:cNvSpPr>
          <p:nvPr>
            <p:ph type="body" idx="1"/>
          </p:nvPr>
        </p:nvSpPr>
        <p:spPr/>
        <p:txBody>
          <a:bodyPr/>
          <a:p>
            <a:endParaRPr altLang="en-US" dirty="0" lang="zh-CN"/>
          </a:p>
        </p:txBody>
      </p:sp>
      <p:sp>
        <p:nvSpPr>
          <p:cNvPr id="1048679" name="灯片编号占位符 3"/>
          <p:cNvSpPr>
            <a:spLocks noGrp="1"/>
          </p:cNvSpPr>
          <p:nvPr>
            <p:ph type="sldNum" sz="quarter" idx="5"/>
          </p:nvPr>
        </p:nvSpPr>
        <p:spPr/>
        <p:txBody>
          <a:bodyPr/>
          <a:p>
            <a:fld id="{7421D011-EC35-498F-ADE3-3197FF1A64D5}" type="slidenum">
              <a:rPr altLang="en-US" lang="zh-CN" smtClean="0"/>
            </a:fld>
            <a:endParaRPr altLang="en-US" 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sp>
        <p:nvSpPr>
          <p:cNvPr id="1048682" name="幻灯片图像占位符 1"/>
          <p:cNvSpPr>
            <a:spLocks noChangeAspect="1" noRot="1" noGrp="1"/>
          </p:cNvSpPr>
          <p:nvPr>
            <p:ph type="sldImg"/>
          </p:nvPr>
        </p:nvSpPr>
        <p:spPr/>
      </p:sp>
      <p:sp>
        <p:nvSpPr>
          <p:cNvPr id="1048683" name="备注占位符 2"/>
          <p:cNvSpPr>
            <a:spLocks noGrp="1"/>
          </p:cNvSpPr>
          <p:nvPr>
            <p:ph type="body" idx="1"/>
          </p:nvPr>
        </p:nvSpPr>
        <p:spPr/>
        <p:txBody>
          <a:bodyPr/>
          <a:p>
            <a:endParaRPr altLang="en-US" dirty="0" lang="zh-CN"/>
          </a:p>
        </p:txBody>
      </p:sp>
      <p:sp>
        <p:nvSpPr>
          <p:cNvPr id="1048684" name="灯片编号占位符 3"/>
          <p:cNvSpPr>
            <a:spLocks noGrp="1"/>
          </p:cNvSpPr>
          <p:nvPr>
            <p:ph type="sldNum" sz="quarter" idx="5"/>
          </p:nvPr>
        </p:nvSpPr>
        <p:spPr/>
        <p:txBody>
          <a:bodyPr/>
          <a:p>
            <a:fld id="{7421D011-EC35-498F-ADE3-3197FF1A64D5}" type="slidenum">
              <a:rPr altLang="en-US" lang="zh-CN" smtClean="0"/>
            </a:fld>
            <a:endParaRPr altLang="en-US" 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687" name="幻灯片图像占位符 1"/>
          <p:cNvSpPr>
            <a:spLocks noChangeAspect="1" noRot="1" noGrp="1"/>
          </p:cNvSpPr>
          <p:nvPr>
            <p:ph type="sldImg"/>
          </p:nvPr>
        </p:nvSpPr>
        <p:spPr/>
      </p:sp>
      <p:sp>
        <p:nvSpPr>
          <p:cNvPr id="1048688" name="备注占位符 2"/>
          <p:cNvSpPr>
            <a:spLocks noGrp="1"/>
          </p:cNvSpPr>
          <p:nvPr>
            <p:ph type="body" idx="1"/>
          </p:nvPr>
        </p:nvSpPr>
        <p:spPr/>
        <p:txBody>
          <a:bodyPr/>
          <a:p>
            <a:endParaRPr altLang="en-US" dirty="0" lang="zh-CN"/>
          </a:p>
        </p:txBody>
      </p:sp>
      <p:sp>
        <p:nvSpPr>
          <p:cNvPr id="1048689" name="灯片编号占位符 3"/>
          <p:cNvSpPr>
            <a:spLocks noGrp="1"/>
          </p:cNvSpPr>
          <p:nvPr>
            <p:ph type="sldNum" sz="quarter" idx="5"/>
          </p:nvPr>
        </p:nvSpPr>
        <p:spPr/>
        <p:txBody>
          <a:bodyPr/>
          <a:p>
            <a:fld id="{7421D011-EC35-498F-ADE3-3197FF1A64D5}" type="slidenum">
              <a:rPr altLang="en-US" lang="zh-CN" smtClean="0"/>
            </a:fld>
            <a:endParaRPr altLang="en-US" 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92" name="幻灯片图像占位符 1"/>
          <p:cNvSpPr>
            <a:spLocks noChangeAspect="1" noRot="1" noGrp="1"/>
          </p:cNvSpPr>
          <p:nvPr>
            <p:ph type="sldImg"/>
          </p:nvPr>
        </p:nvSpPr>
        <p:spPr/>
      </p:sp>
      <p:sp>
        <p:nvSpPr>
          <p:cNvPr id="1048693" name="备注占位符 2"/>
          <p:cNvSpPr>
            <a:spLocks noGrp="1"/>
          </p:cNvSpPr>
          <p:nvPr>
            <p:ph type="body" idx="1"/>
          </p:nvPr>
        </p:nvSpPr>
        <p:spPr/>
        <p:txBody>
          <a:bodyPr/>
          <a:p>
            <a:endParaRPr altLang="en-US" dirty="0" lang="zh-CN"/>
          </a:p>
        </p:txBody>
      </p:sp>
      <p:sp>
        <p:nvSpPr>
          <p:cNvPr id="1048694" name="灯片编号占位符 3"/>
          <p:cNvSpPr>
            <a:spLocks noGrp="1"/>
          </p:cNvSpPr>
          <p:nvPr>
            <p:ph type="sldNum" sz="quarter" idx="5"/>
          </p:nvPr>
        </p:nvSpPr>
        <p:spPr/>
        <p:txBody>
          <a:bodyPr/>
          <a:p>
            <a:fld id="{7421D011-EC35-498F-ADE3-3197FF1A64D5}" type="slidenum">
              <a:rPr altLang="en-US" lang="zh-CN" smtClean="0"/>
            </a:fld>
            <a:endParaRPr altLang="en-US" 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7" name="幻灯片图像占位符 1"/>
          <p:cNvSpPr>
            <a:spLocks noChangeAspect="1" noRot="1" noGrp="1"/>
          </p:cNvSpPr>
          <p:nvPr>
            <p:ph type="sldImg"/>
          </p:nvPr>
        </p:nvSpPr>
        <p:spPr/>
      </p:sp>
      <p:sp>
        <p:nvSpPr>
          <p:cNvPr id="1048698" name="备注占位符 2"/>
          <p:cNvSpPr>
            <a:spLocks noGrp="1"/>
          </p:cNvSpPr>
          <p:nvPr>
            <p:ph type="body" idx="1"/>
          </p:nvPr>
        </p:nvSpPr>
        <p:spPr/>
        <p:txBody>
          <a:bodyPr/>
          <a:p>
            <a:endParaRPr altLang="en-US" dirty="0" lang="zh-CN"/>
          </a:p>
        </p:txBody>
      </p:sp>
      <p:sp>
        <p:nvSpPr>
          <p:cNvPr id="1048699" name="灯片编号占位符 3"/>
          <p:cNvSpPr>
            <a:spLocks noGrp="1"/>
          </p:cNvSpPr>
          <p:nvPr>
            <p:ph type="sldNum" sz="quarter" idx="5"/>
          </p:nvPr>
        </p:nvSpPr>
        <p:spPr/>
        <p:txBody>
          <a:bodyPr/>
          <a:p>
            <a:fld id="{7421D011-EC35-498F-ADE3-3197FF1A64D5}" type="slidenum">
              <a:rPr altLang="en-US" lang="zh-CN" smtClean="0"/>
            </a:fld>
            <a:endParaRPr altLang="en-US" 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2" name="幻灯片图像占位符 1"/>
          <p:cNvSpPr>
            <a:spLocks noChangeAspect="1" noRot="1" noGrp="1"/>
          </p:cNvSpPr>
          <p:nvPr>
            <p:ph type="sldImg"/>
          </p:nvPr>
        </p:nvSpPr>
        <p:spPr/>
      </p:sp>
      <p:sp>
        <p:nvSpPr>
          <p:cNvPr id="1048703" name="备注占位符 2"/>
          <p:cNvSpPr>
            <a:spLocks noGrp="1"/>
          </p:cNvSpPr>
          <p:nvPr>
            <p:ph type="body" idx="1"/>
          </p:nvPr>
        </p:nvSpPr>
        <p:spPr/>
        <p:txBody>
          <a:bodyPr/>
          <a:p>
            <a:endParaRPr altLang="en-US" dirty="0" lang="zh-CN"/>
          </a:p>
        </p:txBody>
      </p:sp>
      <p:sp>
        <p:nvSpPr>
          <p:cNvPr id="1048704" name="灯片编号占位符 3"/>
          <p:cNvSpPr>
            <a:spLocks noGrp="1"/>
          </p:cNvSpPr>
          <p:nvPr>
            <p:ph type="sldNum" sz="quarter" idx="5"/>
          </p:nvPr>
        </p:nvSpPr>
        <p:spPr/>
        <p:txBody>
          <a:bodyPr/>
          <a:p>
            <a:fld id="{7421D011-EC35-498F-ADE3-3197FF1A64D5}" type="slidenum">
              <a:rPr altLang="en-US" lang="zh-CN" smtClean="0"/>
            </a:fld>
            <a:endParaRPr altLang="en-US"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19" name="幻灯片图像占位符 1"/>
          <p:cNvSpPr>
            <a:spLocks noChangeAspect="1" noRot="1" noGrp="1"/>
          </p:cNvSpPr>
          <p:nvPr>
            <p:ph type="sldImg"/>
          </p:nvPr>
        </p:nvSpPr>
        <p:spPr/>
      </p:sp>
      <p:sp>
        <p:nvSpPr>
          <p:cNvPr id="1048620" name="备注占位符 2"/>
          <p:cNvSpPr>
            <a:spLocks noGrp="1"/>
          </p:cNvSpPr>
          <p:nvPr>
            <p:ph type="body" idx="1"/>
          </p:nvPr>
        </p:nvSpPr>
        <p:spPr/>
        <p:txBody>
          <a:bodyPr/>
          <a:p>
            <a:endParaRPr altLang="en-US" dirty="0" lang="zh-CN"/>
          </a:p>
        </p:txBody>
      </p:sp>
      <p:sp>
        <p:nvSpPr>
          <p:cNvPr id="1048621" name="灯片编号占位符 3"/>
          <p:cNvSpPr>
            <a:spLocks noGrp="1"/>
          </p:cNvSpPr>
          <p:nvPr>
            <p:ph type="sldNum" sz="quarter" idx="5"/>
          </p:nvPr>
        </p:nvSpPr>
        <p:spPr/>
        <p:txBody>
          <a:bodyPr/>
          <a:p>
            <a:fld id="{7421D011-EC35-498F-ADE3-3197FF1A64D5}" type="slidenum">
              <a:rPr altLang="en-US" lang="zh-CN" smtClean="0"/>
            </a:fld>
            <a:endParaRPr altLang="en-US" 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24" name="幻灯片图像占位符 1"/>
          <p:cNvSpPr>
            <a:spLocks noChangeAspect="1" noRot="1" noGrp="1"/>
          </p:cNvSpPr>
          <p:nvPr>
            <p:ph type="sldImg"/>
          </p:nvPr>
        </p:nvSpPr>
        <p:spPr/>
      </p:sp>
      <p:sp>
        <p:nvSpPr>
          <p:cNvPr id="1048625" name="备注占位符 2"/>
          <p:cNvSpPr>
            <a:spLocks noGrp="1"/>
          </p:cNvSpPr>
          <p:nvPr>
            <p:ph type="body" idx="1"/>
          </p:nvPr>
        </p:nvSpPr>
        <p:spPr/>
        <p:txBody>
          <a:bodyPr/>
          <a:p>
            <a:endParaRPr altLang="en-US" dirty="0" lang="zh-CN"/>
          </a:p>
        </p:txBody>
      </p:sp>
      <p:sp>
        <p:nvSpPr>
          <p:cNvPr id="1048626" name="灯片编号占位符 3"/>
          <p:cNvSpPr>
            <a:spLocks noGrp="1"/>
          </p:cNvSpPr>
          <p:nvPr>
            <p:ph type="sldNum" sz="quarter" idx="5"/>
          </p:nvPr>
        </p:nvSpPr>
        <p:spPr/>
        <p:txBody>
          <a:bodyPr/>
          <a:p>
            <a:fld id="{7421D011-EC35-498F-ADE3-3197FF1A64D5}" type="slidenum">
              <a:rPr altLang="en-US" lang="zh-CN" smtClean="0"/>
            </a:fld>
            <a:endParaRPr altLang="en-US" 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47" name="幻灯片图像占位符 1"/>
          <p:cNvSpPr>
            <a:spLocks noChangeAspect="1" noRot="1" noGrp="1"/>
          </p:cNvSpPr>
          <p:nvPr>
            <p:ph type="sldImg"/>
          </p:nvPr>
        </p:nvSpPr>
        <p:spPr/>
      </p:sp>
      <p:sp>
        <p:nvSpPr>
          <p:cNvPr id="1048648" name="备注占位符 2"/>
          <p:cNvSpPr>
            <a:spLocks noGrp="1"/>
          </p:cNvSpPr>
          <p:nvPr>
            <p:ph type="body" idx="1"/>
          </p:nvPr>
        </p:nvSpPr>
        <p:spPr/>
        <p:txBody>
          <a:bodyPr/>
          <a:p>
            <a:endParaRPr altLang="en-US" dirty="0" lang="zh-CN"/>
          </a:p>
        </p:txBody>
      </p:sp>
      <p:sp>
        <p:nvSpPr>
          <p:cNvPr id="1048649" name="灯片编号占位符 3"/>
          <p:cNvSpPr>
            <a:spLocks noGrp="1"/>
          </p:cNvSpPr>
          <p:nvPr>
            <p:ph type="sldNum" sz="quarter" idx="5"/>
          </p:nvPr>
        </p:nvSpPr>
        <p:spPr/>
        <p:txBody>
          <a:bodyPr/>
          <a:p>
            <a:fld id="{7421D011-EC35-498F-ADE3-3197FF1A64D5}" type="slidenum">
              <a:rPr altLang="en-US" lang="zh-CN" smtClean="0"/>
            </a:fld>
            <a:endParaRPr altLang="en-US" 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52" name="幻灯片图像占位符 1"/>
          <p:cNvSpPr>
            <a:spLocks noChangeAspect="1" noRot="1" noGrp="1"/>
          </p:cNvSpPr>
          <p:nvPr>
            <p:ph type="sldImg"/>
          </p:nvPr>
        </p:nvSpPr>
        <p:spPr/>
      </p:sp>
      <p:sp>
        <p:nvSpPr>
          <p:cNvPr id="1048653" name="备注占位符 2"/>
          <p:cNvSpPr>
            <a:spLocks noGrp="1"/>
          </p:cNvSpPr>
          <p:nvPr>
            <p:ph type="body" idx="1"/>
          </p:nvPr>
        </p:nvSpPr>
        <p:spPr/>
        <p:txBody>
          <a:bodyPr/>
          <a:p>
            <a:endParaRPr altLang="en-US" dirty="0" lang="zh-CN"/>
          </a:p>
        </p:txBody>
      </p:sp>
      <p:sp>
        <p:nvSpPr>
          <p:cNvPr id="1048654" name="灯片编号占位符 3"/>
          <p:cNvSpPr>
            <a:spLocks noGrp="1"/>
          </p:cNvSpPr>
          <p:nvPr>
            <p:ph type="sldNum" sz="quarter" idx="5"/>
          </p:nvPr>
        </p:nvSpPr>
        <p:spPr/>
        <p:txBody>
          <a:bodyPr/>
          <a:p>
            <a:fld id="{7421D011-EC35-498F-ADE3-3197FF1A64D5}" type="slidenum">
              <a:rPr altLang="en-US" lang="zh-CN" smtClean="0"/>
            </a:fld>
            <a:endParaRPr altLang="en-US" 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57" name="幻灯片图像占位符 1"/>
          <p:cNvSpPr>
            <a:spLocks noChangeAspect="1" noRot="1" noGrp="1"/>
          </p:cNvSpPr>
          <p:nvPr>
            <p:ph type="sldImg"/>
          </p:nvPr>
        </p:nvSpPr>
        <p:spPr/>
      </p:sp>
      <p:sp>
        <p:nvSpPr>
          <p:cNvPr id="1048658" name="备注占位符 2"/>
          <p:cNvSpPr>
            <a:spLocks noGrp="1"/>
          </p:cNvSpPr>
          <p:nvPr>
            <p:ph type="body" idx="1"/>
          </p:nvPr>
        </p:nvSpPr>
        <p:spPr/>
        <p:txBody>
          <a:bodyPr/>
          <a:p>
            <a:endParaRPr altLang="en-US" dirty="0" lang="zh-CN"/>
          </a:p>
        </p:txBody>
      </p:sp>
      <p:sp>
        <p:nvSpPr>
          <p:cNvPr id="1048659" name="灯片编号占位符 3"/>
          <p:cNvSpPr>
            <a:spLocks noGrp="1"/>
          </p:cNvSpPr>
          <p:nvPr>
            <p:ph type="sldNum" sz="quarter" idx="5"/>
          </p:nvPr>
        </p:nvSpPr>
        <p:spPr/>
        <p:txBody>
          <a:bodyPr/>
          <a:p>
            <a:fld id="{7421D011-EC35-498F-ADE3-3197FF1A64D5}" type="slidenum">
              <a:rPr altLang="en-US" lang="zh-CN" smtClean="0"/>
            </a:fld>
            <a:endParaRPr altLang="en-US" 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662" name="幻灯片图像占位符 1"/>
          <p:cNvSpPr>
            <a:spLocks noChangeAspect="1" noRot="1" noGrp="1"/>
          </p:cNvSpPr>
          <p:nvPr>
            <p:ph type="sldImg"/>
          </p:nvPr>
        </p:nvSpPr>
        <p:spPr/>
      </p:sp>
      <p:sp>
        <p:nvSpPr>
          <p:cNvPr id="1048663" name="备注占位符 2"/>
          <p:cNvSpPr>
            <a:spLocks noGrp="1"/>
          </p:cNvSpPr>
          <p:nvPr>
            <p:ph type="body" idx="1"/>
          </p:nvPr>
        </p:nvSpPr>
        <p:spPr/>
        <p:txBody>
          <a:bodyPr/>
          <a:p>
            <a:endParaRPr altLang="en-US" dirty="0" lang="zh-CN"/>
          </a:p>
        </p:txBody>
      </p:sp>
      <p:sp>
        <p:nvSpPr>
          <p:cNvPr id="1048664" name="灯片编号占位符 3"/>
          <p:cNvSpPr>
            <a:spLocks noGrp="1"/>
          </p:cNvSpPr>
          <p:nvPr>
            <p:ph type="sldNum" sz="quarter" idx="5"/>
          </p:nvPr>
        </p:nvSpPr>
        <p:spPr/>
        <p:txBody>
          <a:bodyPr/>
          <a:p>
            <a:fld id="{7421D011-EC35-498F-ADE3-3197FF1A64D5}" type="slidenum">
              <a:rPr altLang="en-US" lang="zh-CN" smtClean="0"/>
            </a:fld>
            <a:endParaRPr altLang="en-US" 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67" name="幻灯片图像占位符 1"/>
          <p:cNvSpPr>
            <a:spLocks noChangeAspect="1" noRot="1" noGrp="1"/>
          </p:cNvSpPr>
          <p:nvPr>
            <p:ph type="sldImg"/>
          </p:nvPr>
        </p:nvSpPr>
        <p:spPr/>
      </p:sp>
      <p:sp>
        <p:nvSpPr>
          <p:cNvPr id="1048668" name="备注占位符 2"/>
          <p:cNvSpPr>
            <a:spLocks noGrp="1"/>
          </p:cNvSpPr>
          <p:nvPr>
            <p:ph type="body" idx="1"/>
          </p:nvPr>
        </p:nvSpPr>
        <p:spPr/>
        <p:txBody>
          <a:bodyPr/>
          <a:p>
            <a:endParaRPr altLang="en-US" dirty="0" lang="zh-CN"/>
          </a:p>
        </p:txBody>
      </p:sp>
      <p:sp>
        <p:nvSpPr>
          <p:cNvPr id="1048669" name="灯片编号占位符 3"/>
          <p:cNvSpPr>
            <a:spLocks noGrp="1"/>
          </p:cNvSpPr>
          <p:nvPr>
            <p:ph type="sldNum" sz="quarter" idx="5"/>
          </p:nvPr>
        </p:nvSpPr>
        <p:spPr/>
        <p:txBody>
          <a:bodyPr/>
          <a:p>
            <a:fld id="{7421D011-EC35-498F-ADE3-3197FF1A64D5}" type="slidenum">
              <a:rPr altLang="en-US" lang="zh-CN" smtClean="0"/>
            </a:fld>
            <a:endParaRPr altLang="en-US" 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672" name="幻灯片图像占位符 1"/>
          <p:cNvSpPr>
            <a:spLocks noChangeAspect="1" noRot="1" noGrp="1"/>
          </p:cNvSpPr>
          <p:nvPr>
            <p:ph type="sldImg"/>
          </p:nvPr>
        </p:nvSpPr>
        <p:spPr/>
      </p:sp>
      <p:sp>
        <p:nvSpPr>
          <p:cNvPr id="1048673" name="备注占位符 2"/>
          <p:cNvSpPr>
            <a:spLocks noGrp="1"/>
          </p:cNvSpPr>
          <p:nvPr>
            <p:ph type="body" idx="1"/>
          </p:nvPr>
        </p:nvSpPr>
        <p:spPr/>
        <p:txBody>
          <a:bodyPr/>
          <a:p>
            <a:endParaRPr altLang="en-US" dirty="0" lang="zh-CN"/>
          </a:p>
        </p:txBody>
      </p:sp>
      <p:sp>
        <p:nvSpPr>
          <p:cNvPr id="1048674" name="灯片编号占位符 3"/>
          <p:cNvSpPr>
            <a:spLocks noGrp="1"/>
          </p:cNvSpPr>
          <p:nvPr>
            <p:ph type="sldNum" sz="quarter" idx="5"/>
          </p:nvPr>
        </p:nvSpPr>
        <p:spPr/>
        <p:txBody>
          <a:bodyPr/>
          <a:p>
            <a:fld id="{7421D011-EC35-498F-ADE3-3197FF1A64D5}" type="slidenum">
              <a:rPr altLang="en-US" lang="zh-CN" smtClean="0"/>
            </a:fld>
            <a:endParaRPr altLang="en-US"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image" Target="../media/image1.png"/><Relationship Id="rId3" Type="http://schemas.openxmlformats.org/officeDocument/2006/relationships/tags" Target="../tags/tag2.xml"/><Relationship Id="rId4" Type="http://schemas.openxmlformats.org/officeDocument/2006/relationships/tags" Target="../tags/tag3.xml"/><Relationship Id="rId5" Type="http://schemas.openxmlformats.org/officeDocument/2006/relationships/tags" Target="../tags/tag4.xml"/><Relationship Id="rId6" Type="http://schemas.openxmlformats.org/officeDocument/2006/relationships/tags" Target="../tags/tag5.xml"/><Relationship Id="rId7" Type="http://schemas.openxmlformats.org/officeDocument/2006/relationships/tags" Target="../tags/tag6.xml"/><Relationship Id="rId8" Type="http://schemas.openxmlformats.org/officeDocument/2006/relationships/tags" Target="../tags/tag7.xml"/><Relationship Id="rId9" Type="http://schemas.openxmlformats.org/officeDocument/2006/relationships/tags" Target="../tags/tag8.xml"/><Relationship Id="rId10" Type="http://schemas.openxmlformats.org/officeDocument/2006/relationships/tags" Target="../tags/tag9.xml"/><Relationship Id="rId11" Type="http://schemas.openxmlformats.org/officeDocument/2006/relationships/tags" Target="../tags/tag10.xml"/><Relationship Id="rId1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66.xml"/><Relationship Id="rId2" Type="http://schemas.openxmlformats.org/officeDocument/2006/relationships/image" Target="../media/image3.png"/><Relationship Id="rId3" Type="http://schemas.openxmlformats.org/officeDocument/2006/relationships/tags" Target="../tags/tag67.xml"/><Relationship Id="rId4" Type="http://schemas.openxmlformats.org/officeDocument/2006/relationships/tags" Target="../tags/tag68.xml"/><Relationship Id="rId5" Type="http://schemas.openxmlformats.org/officeDocument/2006/relationships/tags" Target="../tags/tag69.xml"/><Relationship Id="rId6" Type="http://schemas.openxmlformats.org/officeDocument/2006/relationships/tags" Target="../tags/tag70.xml"/><Relationship Id="rId7" Type="http://schemas.openxmlformats.org/officeDocument/2006/relationships/tags" Target="../tags/tag71.xml"/><Relationship Id="rId8"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tags" Target="../tags/tag72.xml"/><Relationship Id="rId2" Type="http://schemas.openxmlformats.org/officeDocument/2006/relationships/image" Target="../media/image6.png"/><Relationship Id="rId3" Type="http://schemas.openxmlformats.org/officeDocument/2006/relationships/tags" Target="../tags/tag73.xml"/><Relationship Id="rId4" Type="http://schemas.openxmlformats.org/officeDocument/2006/relationships/tags" Target="../tags/tag74.xml"/><Relationship Id="rId5" Type="http://schemas.openxmlformats.org/officeDocument/2006/relationships/tags" Target="../tags/tag75.xml"/><Relationship Id="rId6" Type="http://schemas.openxmlformats.org/officeDocument/2006/relationships/tags" Target="../tags/tag76.xml"/><Relationship Id="rId7" Type="http://schemas.openxmlformats.org/officeDocument/2006/relationships/tags" Target="../tags/tag77.xml"/><Relationship Id="rId8"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tags" Target="../tags/tag78.xml"/><Relationship Id="rId2" Type="http://schemas.openxmlformats.org/officeDocument/2006/relationships/tags" Target="../tags/tag79.xml"/><Relationship Id="rId3" Type="http://schemas.openxmlformats.org/officeDocument/2006/relationships/tags" Target="../tags/tag80.xml"/><Relationship Id="rId4" Type="http://schemas.openxmlformats.org/officeDocument/2006/relationships/tags" Target="../tags/tag81.xml"/><Relationship Id="rId5" Type="http://schemas.openxmlformats.org/officeDocument/2006/relationships/tags" Target="../tags/tag82.xml"/><Relationship Id="rId6" Type="http://schemas.openxmlformats.org/officeDocument/2006/relationships/tags" Target="../tags/tag83.xml"/><Relationship Id="rId7" Type="http://schemas.openxmlformats.org/officeDocument/2006/relationships/tags" Target="../tags/tag84.xml"/><Relationship Id="rId8" Type="http://schemas.openxmlformats.org/officeDocument/2006/relationships/tags" Target="../tags/tag85.xml"/><Relationship Id="rId9" Type="http://schemas.openxmlformats.org/officeDocument/2006/relationships/tags" Target="../tags/tag86.xml"/><Relationship Id="rId10" Type="http://schemas.openxmlformats.org/officeDocument/2006/relationships/tags" Target="../tags/tag87.xml"/><Relationship Id="rId11" Type="http://schemas.openxmlformats.org/officeDocument/2006/relationships/tags" Target="../tags/tag88.xml"/><Relationship Id="rId12" Type="http://schemas.openxmlformats.org/officeDocument/2006/relationships/tags" Target="../tags/tag89.xml"/><Relationship Id="rId13" Type="http://schemas.openxmlformats.org/officeDocument/2006/relationships/tags" Target="../tags/tag90.xml"/><Relationship Id="rId14" Type="http://schemas.openxmlformats.org/officeDocument/2006/relationships/tags" Target="../tags/tag91.xml"/><Relationship Id="rId15" Type="http://schemas.openxmlformats.org/officeDocument/2006/relationships/tags" Target="../tags/tag92.xml"/><Relationship Id="rId16" Type="http://schemas.openxmlformats.org/officeDocument/2006/relationships/tags" Target="../tags/tag93.xml"/><Relationship Id="rId17" Type="http://schemas.openxmlformats.org/officeDocument/2006/relationships/tags" Target="../tags/tag94.xml"/><Relationship Id="rId18" Type="http://schemas.openxmlformats.org/officeDocument/2006/relationships/tags" Target="../tags/tag95.xml"/><Relationship Id="rId19" Type="http://schemas.openxmlformats.org/officeDocument/2006/relationships/tags" Target="../tags/tag96.xml"/><Relationship Id="rId20" Type="http://schemas.openxmlformats.org/officeDocument/2006/relationships/tags" Target="../tags/tag97.xml"/><Relationship Id="rId21" Type="http://schemas.openxmlformats.org/officeDocument/2006/relationships/tags" Target="../tags/tag98.xml"/><Relationship Id="rId22" Type="http://schemas.openxmlformats.org/officeDocument/2006/relationships/tags" Target="../tags/tag99.xml"/><Relationship Id="rId23" Type="http://schemas.openxmlformats.org/officeDocument/2006/relationships/tags" Target="../tags/tag100.xml"/><Relationship Id="rId24" Type="http://schemas.openxmlformats.org/officeDocument/2006/relationships/tags" Target="../tags/tag101.xml"/><Relationship Id="rId25" Type="http://schemas.openxmlformats.org/officeDocument/2006/relationships/tags" Target="../tags/tag102.xml"/><Relationship Id="rId26" Type="http://schemas.openxmlformats.org/officeDocument/2006/relationships/tags" Target="../tags/tag103.xml"/><Relationship Id="rId27" Type="http://schemas.openxmlformats.org/officeDocument/2006/relationships/tags" Target="../tags/tag104.xml"/><Relationship Id="rId28" Type="http://schemas.openxmlformats.org/officeDocument/2006/relationships/tags" Target="../tags/tag105.xml"/><Relationship Id="rId29" Type="http://schemas.openxmlformats.org/officeDocument/2006/relationships/tags" Target="../tags/tag106.xml"/><Relationship Id="rId30" Type="http://schemas.openxmlformats.org/officeDocument/2006/relationships/tags" Target="../tags/tag107.xml"/><Relationship Id="rId31" Type="http://schemas.openxmlformats.org/officeDocument/2006/relationships/tags" Target="../tags/tag108.xml"/><Relationship Id="rId32" Type="http://schemas.openxmlformats.org/officeDocument/2006/relationships/tags" Target="../tags/tag109.xml"/><Relationship Id="rId33" Type="http://schemas.openxmlformats.org/officeDocument/2006/relationships/tags" Target="../tags/tag110.xml"/><Relationship Id="rId34" Type="http://schemas.openxmlformats.org/officeDocument/2006/relationships/tags" Target="../tags/tag111.xml"/><Relationship Id="rId35" Type="http://schemas.openxmlformats.org/officeDocument/2006/relationships/tags" Target="../tags/tag112.xml"/><Relationship Id="rId36" Type="http://schemas.openxmlformats.org/officeDocument/2006/relationships/tags" Target="../tags/tag113.xml"/><Relationship Id="rId37" Type="http://schemas.openxmlformats.org/officeDocument/2006/relationships/tags" Target="../tags/tag114.xml"/><Relationship Id="rId38" Type="http://schemas.openxmlformats.org/officeDocument/2006/relationships/tags" Target="../tags/tag115.xml"/><Relationship Id="rId39" Type="http://schemas.openxmlformats.org/officeDocument/2006/relationships/tags" Target="../tags/tag116.xml"/><Relationship Id="rId40" Type="http://schemas.openxmlformats.org/officeDocument/2006/relationships/tags" Target="../tags/tag117.xml"/><Relationship Id="rId41" Type="http://schemas.openxmlformats.org/officeDocument/2006/relationships/tags" Target="../tags/tag118.xml"/><Relationship Id="rId42" Type="http://schemas.openxmlformats.org/officeDocument/2006/relationships/tags" Target="../tags/tag119.xml"/><Relationship Id="rId43" Type="http://schemas.openxmlformats.org/officeDocument/2006/relationships/tags" Target="../tags/tag120.xml"/><Relationship Id="rId44" Type="http://schemas.openxmlformats.org/officeDocument/2006/relationships/tags" Target="../tags/tag121.xml"/><Relationship Id="rId45" Type="http://schemas.openxmlformats.org/officeDocument/2006/relationships/tags" Target="../tags/tag122.xml"/><Relationship Id="rId46" Type="http://schemas.openxmlformats.org/officeDocument/2006/relationships/tags" Target="../tags/tag123.xml"/><Relationship Id="rId47" Type="http://schemas.openxmlformats.org/officeDocument/2006/relationships/tags" Target="../tags/tag124.xml"/><Relationship Id="rId48" Type="http://schemas.openxmlformats.org/officeDocument/2006/relationships/tags" Target="../tags/tag125.xml"/><Relationship Id="rId49" Type="http://schemas.openxmlformats.org/officeDocument/2006/relationships/tags" Target="../tags/tag126.xml"/><Relationship Id="rId50" Type="http://schemas.openxmlformats.org/officeDocument/2006/relationships/tags" Target="../tags/tag127.xml"/><Relationship Id="rId51" Type="http://schemas.openxmlformats.org/officeDocument/2006/relationships/tags" Target="../tags/tag128.xml"/><Relationship Id="rId52" Type="http://schemas.openxmlformats.org/officeDocument/2006/relationships/tags" Target="../tags/tag129.xml"/><Relationship Id="rId53" Type="http://schemas.openxmlformats.org/officeDocument/2006/relationships/tags" Target="../tags/tag130.xml"/><Relationship Id="rId54" Type="http://schemas.openxmlformats.org/officeDocument/2006/relationships/tags" Target="../tags/tag131.xml"/><Relationship Id="rId55" Type="http://schemas.openxmlformats.org/officeDocument/2006/relationships/tags" Target="../tags/tag132.xml"/><Relationship Id="rId56" Type="http://schemas.openxmlformats.org/officeDocument/2006/relationships/tags" Target="../tags/tag133.xml"/><Relationship Id="rId57" Type="http://schemas.openxmlformats.org/officeDocument/2006/relationships/tags" Target="../tags/tag134.xml"/><Relationship Id="rId58" Type="http://schemas.openxmlformats.org/officeDocument/2006/relationships/tags" Target="../tags/tag135.xml"/><Relationship Id="rId59" Type="http://schemas.openxmlformats.org/officeDocument/2006/relationships/tags" Target="../tags/tag136.xml"/><Relationship Id="rId60" Type="http://schemas.openxmlformats.org/officeDocument/2006/relationships/tags" Target="../tags/tag137.xml"/><Relationship Id="rId61" Type="http://schemas.openxmlformats.org/officeDocument/2006/relationships/tags" Target="../tags/tag138.xml"/><Relationship Id="rId62" Type="http://schemas.openxmlformats.org/officeDocument/2006/relationships/tags" Target="../tags/tag139.xml"/><Relationship Id="rId63" Type="http://schemas.openxmlformats.org/officeDocument/2006/relationships/tags" Target="../tags/tag140.xml"/><Relationship Id="rId64" Type="http://schemas.openxmlformats.org/officeDocument/2006/relationships/tags" Target="../tags/tag141.xml"/><Relationship Id="rId65" Type="http://schemas.openxmlformats.org/officeDocument/2006/relationships/tags" Target="../tags/tag142.xml"/><Relationship Id="rId66" Type="http://schemas.openxmlformats.org/officeDocument/2006/relationships/tags" Target="../tags/tag143.xml"/><Relationship Id="rId67" Type="http://schemas.openxmlformats.org/officeDocument/2006/relationships/tags" Target="../tags/tag144.xml"/><Relationship Id="rId68"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tags" Target="../tags/tag145.xml"/><Relationship Id="rId2" Type="http://schemas.openxmlformats.org/officeDocument/2006/relationships/tags" Target="../tags/tag146.xml"/><Relationship Id="rId3" Type="http://schemas.openxmlformats.org/officeDocument/2006/relationships/tags" Target="../tags/tag147.xml"/><Relationship Id="rId4" Type="http://schemas.openxmlformats.org/officeDocument/2006/relationships/image" Target="../media/image3.png"/><Relationship Id="rId5" Type="http://schemas.openxmlformats.org/officeDocument/2006/relationships/tags" Target="../tags/tag148.xml"/><Relationship Id="rId6" Type="http://schemas.openxmlformats.org/officeDocument/2006/relationships/tags" Target="../tags/tag149.xml"/><Relationship Id="rId7" Type="http://schemas.openxmlformats.org/officeDocument/2006/relationships/tags" Target="../tags/tag150.xml"/><Relationship Id="rId8" Type="http://schemas.openxmlformats.org/officeDocument/2006/relationships/tags" Target="../tags/tag151.xml"/><Relationship Id="rId9" Type="http://schemas.openxmlformats.org/officeDocument/2006/relationships/tags" Target="../tags/tag152.xml"/><Relationship Id="rId10" Type="http://schemas.openxmlformats.org/officeDocument/2006/relationships/tags" Target="../tags/tag153.xml"/><Relationship Id="rId11" Type="http://schemas.openxmlformats.org/officeDocument/2006/relationships/tags" Target="../tags/tag154.xml"/><Relationship Id="rId12" Type="http://schemas.openxmlformats.org/officeDocument/2006/relationships/tags" Target="../tags/tag155.xml"/><Relationship Id="rId13" Type="http://schemas.openxmlformats.org/officeDocument/2006/relationships/tags" Target="../tags/tag156.xml"/><Relationship Id="rId14" Type="http://schemas.openxmlformats.org/officeDocument/2006/relationships/tags" Target="../tags/tag157.xml"/><Relationship Id="rId15" Type="http://schemas.openxmlformats.org/officeDocument/2006/relationships/tags" Target="../tags/tag158.xml"/><Relationship Id="rId16" Type="http://schemas.openxmlformats.org/officeDocument/2006/relationships/tags" Target="../tags/tag159.xml"/><Relationship Id="rId17" Type="http://schemas.openxmlformats.org/officeDocument/2006/relationships/tags" Target="../tags/tag160.xml"/><Relationship Id="rId18" Type="http://schemas.openxmlformats.org/officeDocument/2006/relationships/tags" Target="../tags/tag161.xml"/><Relationship Id="rId19" Type="http://schemas.openxmlformats.org/officeDocument/2006/relationships/tags" Target="../tags/tag162.xml"/><Relationship Id="rId20" Type="http://schemas.openxmlformats.org/officeDocument/2006/relationships/tags" Target="../tags/tag163.xml"/><Relationship Id="rId21" Type="http://schemas.openxmlformats.org/officeDocument/2006/relationships/tags" Target="../tags/tag164.xml"/><Relationship Id="rId22" Type="http://schemas.openxmlformats.org/officeDocument/2006/relationships/tags" Target="../tags/tag165.xml"/><Relationship Id="rId23"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tags" Target="../tags/tag166.xml"/><Relationship Id="rId2" Type="http://schemas.openxmlformats.org/officeDocument/2006/relationships/tags" Target="../tags/tag167.xml"/><Relationship Id="rId3" Type="http://schemas.openxmlformats.org/officeDocument/2006/relationships/tags" Target="../tags/tag168.xml"/><Relationship Id="rId4" Type="http://schemas.openxmlformats.org/officeDocument/2006/relationships/image" Target="../media/image4.png"/><Relationship Id="rId5" Type="http://schemas.openxmlformats.org/officeDocument/2006/relationships/tags" Target="../tags/tag169.xml"/><Relationship Id="rId6" Type="http://schemas.openxmlformats.org/officeDocument/2006/relationships/image" Target="../media/image7.png"/><Relationship Id="rId7" Type="http://schemas.openxmlformats.org/officeDocument/2006/relationships/tags" Target="../tags/tag170.xml"/><Relationship Id="rId8" Type="http://schemas.openxmlformats.org/officeDocument/2006/relationships/tags" Target="../tags/tag171.xml"/><Relationship Id="rId9" Type="http://schemas.openxmlformats.org/officeDocument/2006/relationships/tags" Target="../tags/tag172.xml"/><Relationship Id="rId10" Type="http://schemas.openxmlformats.org/officeDocument/2006/relationships/tags" Target="../tags/tag173.xml"/><Relationship Id="rId11" Type="http://schemas.openxmlformats.org/officeDocument/2006/relationships/tags" Target="../tags/tag174.xml"/><Relationship Id="rId12" Type="http://schemas.openxmlformats.org/officeDocument/2006/relationships/tags" Target="../tags/tag175.xml"/><Relationship Id="rId13"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tags" Target="../tags/tag176.xml"/><Relationship Id="rId2" Type="http://schemas.openxmlformats.org/officeDocument/2006/relationships/tags" Target="../tags/tag177.xml"/><Relationship Id="rId3" Type="http://schemas.openxmlformats.org/officeDocument/2006/relationships/tags" Target="../tags/tag178.xml"/><Relationship Id="rId4" Type="http://schemas.openxmlformats.org/officeDocument/2006/relationships/tags" Target="../tags/tag179.xml"/><Relationship Id="rId5" Type="http://schemas.openxmlformats.org/officeDocument/2006/relationships/tags" Target="../tags/tag180.xml"/><Relationship Id="rId6" Type="http://schemas.openxmlformats.org/officeDocument/2006/relationships/tags" Target="../tags/tag181.xml"/><Relationship Id="rId7" Type="http://schemas.openxmlformats.org/officeDocument/2006/relationships/tags" Target="../tags/tag182.xml"/><Relationship Id="rId8" Type="http://schemas.openxmlformats.org/officeDocument/2006/relationships/tags" Target="../tags/tag183.xml"/><Relationship Id="rId9" Type="http://schemas.openxmlformats.org/officeDocument/2006/relationships/image" Target="../media/image7.png"/><Relationship Id="rId10"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tags" Target="../tags/tag184.xml"/><Relationship Id="rId2" Type="http://schemas.openxmlformats.org/officeDocument/2006/relationships/tags" Target="../tags/tag185.xml"/><Relationship Id="rId3" Type="http://schemas.openxmlformats.org/officeDocument/2006/relationships/image" Target="../media/image4.png"/><Relationship Id="rId4" Type="http://schemas.openxmlformats.org/officeDocument/2006/relationships/tags" Target="../tags/tag186.xml"/><Relationship Id="rId5" Type="http://schemas.openxmlformats.org/officeDocument/2006/relationships/tags" Target="../tags/tag187.xml"/><Relationship Id="rId6" Type="http://schemas.openxmlformats.org/officeDocument/2006/relationships/tags" Target="../tags/tag188.xml"/><Relationship Id="rId7" Type="http://schemas.openxmlformats.org/officeDocument/2006/relationships/tags" Target="../tags/tag189.xml"/><Relationship Id="rId8" Type="http://schemas.openxmlformats.org/officeDocument/2006/relationships/tags" Target="../tags/tag190.xml"/><Relationship Id="rId9" Type="http://schemas.openxmlformats.org/officeDocument/2006/relationships/tags" Target="../tags/tag191.xml"/><Relationship Id="rId10"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tags" Target="../tags/tag192.xml"/><Relationship Id="rId2" Type="http://schemas.openxmlformats.org/officeDocument/2006/relationships/tags" Target="../tags/tag193.xml"/><Relationship Id="rId3" Type="http://schemas.openxmlformats.org/officeDocument/2006/relationships/tags" Target="../tags/tag194.xml"/><Relationship Id="rId4" Type="http://schemas.openxmlformats.org/officeDocument/2006/relationships/image" Target="../media/image3.png"/><Relationship Id="rId5" Type="http://schemas.openxmlformats.org/officeDocument/2006/relationships/tags" Target="../tags/tag195.xml"/><Relationship Id="rId6" Type="http://schemas.openxmlformats.org/officeDocument/2006/relationships/image" Target="../media/image4.png"/><Relationship Id="rId7" Type="http://schemas.openxmlformats.org/officeDocument/2006/relationships/tags" Target="../tags/tag196.xml"/><Relationship Id="rId8" Type="http://schemas.openxmlformats.org/officeDocument/2006/relationships/tags" Target="../tags/tag197.xml"/><Relationship Id="rId9" Type="http://schemas.openxmlformats.org/officeDocument/2006/relationships/tags" Target="../tags/tag198.xml"/><Relationship Id="rId10" Type="http://schemas.openxmlformats.org/officeDocument/2006/relationships/tags" Target="../tags/tag199.xml"/><Relationship Id="rId11" Type="http://schemas.openxmlformats.org/officeDocument/2006/relationships/tags" Target="../tags/tag200.xml"/><Relationship Id="rId12" Type="http://schemas.openxmlformats.org/officeDocument/2006/relationships/tags" Target="../tags/tag201.xml"/><Relationship Id="rId13" Type="http://schemas.openxmlformats.org/officeDocument/2006/relationships/tags" Target="../tags/tag202.xml"/><Relationship Id="rId14" Type="http://schemas.openxmlformats.org/officeDocument/2006/relationships/tags" Target="../tags/tag203.xml"/><Relationship Id="rId15"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tags" Target="../tags/tag204.xml"/><Relationship Id="rId2" Type="http://schemas.openxmlformats.org/officeDocument/2006/relationships/tags" Target="../tags/tag205.xml"/><Relationship Id="rId3" Type="http://schemas.openxmlformats.org/officeDocument/2006/relationships/tags" Target="../tags/tag206.xml"/><Relationship Id="rId4" Type="http://schemas.openxmlformats.org/officeDocument/2006/relationships/tags" Target="../tags/tag207.xml"/><Relationship Id="rId5" Type="http://schemas.openxmlformats.org/officeDocument/2006/relationships/tags" Target="../tags/tag208.xml"/><Relationship Id="rId6" Type="http://schemas.openxmlformats.org/officeDocument/2006/relationships/tags" Target="../tags/tag209.xml"/><Relationship Id="rId7" Type="http://schemas.openxmlformats.org/officeDocument/2006/relationships/tags" Target="../tags/tag210.xml"/><Relationship Id="rId8" Type="http://schemas.openxmlformats.org/officeDocument/2006/relationships/tags" Target="../tags/tag211.xml"/><Relationship Id="rId9" Type="http://schemas.openxmlformats.org/officeDocument/2006/relationships/image" Target="../media/image4.png"/><Relationship Id="rId10" Type="http://schemas.openxmlformats.org/officeDocument/2006/relationships/tags" Target="../tags/tag212.xml"/><Relationship Id="rId11" Type="http://schemas.openxmlformats.org/officeDocument/2006/relationships/image" Target="../media/image7.png"/><Relationship Id="rId12"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tags" Target="../tags/tag219.xml"/><Relationship Id="rId2" Type="http://schemas.openxmlformats.org/officeDocument/2006/relationships/image" Target="../media/image8.png"/><Relationship Id="rId3" Type="http://schemas.openxmlformats.org/officeDocument/2006/relationships/tags" Target="../tags/tag220.xml"/><Relationship Id="rId4" Type="http://schemas.openxmlformats.org/officeDocument/2006/relationships/tags" Target="../tags/tag221.xml"/><Relationship Id="rId5" Type="http://schemas.openxmlformats.org/officeDocument/2006/relationships/tags" Target="../tags/tag222.xml"/><Relationship Id="rId6" Type="http://schemas.openxmlformats.org/officeDocument/2006/relationships/tags" Target="../tags/tag223.xml"/><Relationship Id="rId7" Type="http://schemas.openxmlformats.org/officeDocument/2006/relationships/tags" Target="../tags/tag224.xml"/><Relationship Id="rId8" Type="http://schemas.openxmlformats.org/officeDocument/2006/relationships/tags" Target="../tags/tag225.xml"/><Relationship Id="rId9" Type="http://schemas.openxmlformats.org/officeDocument/2006/relationships/tags" Target="../tags/tag226.xml"/><Relationship Id="rId10" Type="http://schemas.openxmlformats.org/officeDocument/2006/relationships/tags" Target="../tags/tag227.xml"/><Relationship Id="rId11" Type="http://schemas.openxmlformats.org/officeDocument/2006/relationships/tags" Target="../tags/tag228.xml"/><Relationship Id="rId12"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image" Target="../media/image1.png"/><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tags" Target="../tags/tag14.xml"/><Relationship Id="rId6" Type="http://schemas.openxmlformats.org/officeDocument/2006/relationships/tags" Target="../tags/tag15.xml"/><Relationship Id="rId7" Type="http://schemas.openxmlformats.org/officeDocument/2006/relationships/tags" Target="../tags/tag16.xml"/><Relationship Id="rId8"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tags" Target="../tags/tag229.xml"/><Relationship Id="rId2" Type="http://schemas.openxmlformats.org/officeDocument/2006/relationships/image" Target="../media/image8.png"/><Relationship Id="rId3" Type="http://schemas.openxmlformats.org/officeDocument/2006/relationships/tags" Target="../tags/tag230.xml"/><Relationship Id="rId4" Type="http://schemas.openxmlformats.org/officeDocument/2006/relationships/tags" Target="../tags/tag231.xml"/><Relationship Id="rId5" Type="http://schemas.openxmlformats.org/officeDocument/2006/relationships/tags" Target="../tags/tag232.xml"/><Relationship Id="rId6" Type="http://schemas.openxmlformats.org/officeDocument/2006/relationships/tags" Target="../tags/tag233.xml"/><Relationship Id="rId7" Type="http://schemas.openxmlformats.org/officeDocument/2006/relationships/tags" Target="../tags/tag234.xml"/><Relationship Id="rId8" Type="http://schemas.openxmlformats.org/officeDocument/2006/relationships/tags" Target="../tags/tag235.xml"/><Relationship Id="rId9"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tags" Target="../tags/tag236.xml"/><Relationship Id="rId2" Type="http://schemas.openxmlformats.org/officeDocument/2006/relationships/image" Target="../media/image9.png"/><Relationship Id="rId3" Type="http://schemas.openxmlformats.org/officeDocument/2006/relationships/tags" Target="../tags/tag237.xml"/><Relationship Id="rId4" Type="http://schemas.openxmlformats.org/officeDocument/2006/relationships/tags" Target="../tags/tag238.xml"/><Relationship Id="rId5" Type="http://schemas.openxmlformats.org/officeDocument/2006/relationships/tags" Target="../tags/tag239.xml"/><Relationship Id="rId6" Type="http://schemas.openxmlformats.org/officeDocument/2006/relationships/tags" Target="../tags/tag240.xml"/><Relationship Id="rId7" Type="http://schemas.openxmlformats.org/officeDocument/2006/relationships/tags" Target="../tags/tag241.xml"/><Relationship Id="rId8" Type="http://schemas.openxmlformats.org/officeDocument/2006/relationships/tags" Target="../tags/tag242.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tags" Target="../tags/tag243.xml"/><Relationship Id="rId2" Type="http://schemas.openxmlformats.org/officeDocument/2006/relationships/image" Target="../media/image10.png"/><Relationship Id="rId3" Type="http://schemas.openxmlformats.org/officeDocument/2006/relationships/tags" Target="../tags/tag244.xml"/><Relationship Id="rId4" Type="http://schemas.openxmlformats.org/officeDocument/2006/relationships/image" Target="../media/image11.png"/><Relationship Id="rId5" Type="http://schemas.openxmlformats.org/officeDocument/2006/relationships/tags" Target="../tags/tag245.xml"/><Relationship Id="rId6" Type="http://schemas.openxmlformats.org/officeDocument/2006/relationships/tags" Target="../tags/tag246.xml"/><Relationship Id="rId7" Type="http://schemas.openxmlformats.org/officeDocument/2006/relationships/tags" Target="../tags/tag247.xml"/><Relationship Id="rId8" Type="http://schemas.openxmlformats.org/officeDocument/2006/relationships/tags" Target="../tags/tag248.xml"/><Relationship Id="rId9" Type="http://schemas.openxmlformats.org/officeDocument/2006/relationships/tags" Target="../tags/tag249.xml"/><Relationship Id="rId10" Type="http://schemas.openxmlformats.org/officeDocument/2006/relationships/tags" Target="../tags/tag250.xml"/><Relationship Id="rId1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tags" Target="../tags/tag251.xml"/><Relationship Id="rId2" Type="http://schemas.openxmlformats.org/officeDocument/2006/relationships/tags" Target="../tags/tag252.xml"/><Relationship Id="rId3" Type="http://schemas.openxmlformats.org/officeDocument/2006/relationships/tags" Target="../tags/tag253.xml"/><Relationship Id="rId4" Type="http://schemas.openxmlformats.org/officeDocument/2006/relationships/tags" Target="../tags/tag254.xml"/><Relationship Id="rId5" Type="http://schemas.openxmlformats.org/officeDocument/2006/relationships/tags" Target="../tags/tag255.xml"/><Relationship Id="rId6" Type="http://schemas.openxmlformats.org/officeDocument/2006/relationships/image" Target="../media/image10.png"/><Relationship Id="rId7" Type="http://schemas.openxmlformats.org/officeDocument/2006/relationships/tags" Target="../tags/tag256.xml"/><Relationship Id="rId8" Type="http://schemas.openxmlformats.org/officeDocument/2006/relationships/tags" Target="../tags/tag257.xml"/><Relationship Id="rId9" Type="http://schemas.openxmlformats.org/officeDocument/2006/relationships/tags" Target="../tags/tag258.xml"/><Relationship Id="rId10" Type="http://schemas.openxmlformats.org/officeDocument/2006/relationships/tags" Target="../tags/tag259.xml"/><Relationship Id="rId11" Type="http://schemas.openxmlformats.org/officeDocument/2006/relationships/tags" Target="../tags/tag260.xml"/><Relationship Id="rId12"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tags" Target="../tags/tag261.xml"/><Relationship Id="rId2" Type="http://schemas.openxmlformats.org/officeDocument/2006/relationships/image" Target="../media/image12.png"/><Relationship Id="rId3" Type="http://schemas.openxmlformats.org/officeDocument/2006/relationships/tags" Target="../tags/tag262.xml"/><Relationship Id="rId4" Type="http://schemas.openxmlformats.org/officeDocument/2006/relationships/tags" Target="../tags/tag263.xml"/><Relationship Id="rId5" Type="http://schemas.openxmlformats.org/officeDocument/2006/relationships/tags" Target="../tags/tag264.xml"/><Relationship Id="rId6" Type="http://schemas.openxmlformats.org/officeDocument/2006/relationships/tags" Target="../tags/tag265.xml"/><Relationship Id="rId7"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tags" Target="../tags/tag266.xml"/><Relationship Id="rId2" Type="http://schemas.openxmlformats.org/officeDocument/2006/relationships/tags" Target="../tags/tag267.xml"/><Relationship Id="rId3" Type="http://schemas.openxmlformats.org/officeDocument/2006/relationships/tags" Target="../tags/tag268.xml"/><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tags" Target="../tags/tag269.xml"/><Relationship Id="rId2" Type="http://schemas.openxmlformats.org/officeDocument/2006/relationships/tags" Target="../tags/tag270.xml"/><Relationship Id="rId3" Type="http://schemas.openxmlformats.org/officeDocument/2006/relationships/image" Target="../media/image10.png"/><Relationship Id="rId4" Type="http://schemas.openxmlformats.org/officeDocument/2006/relationships/tags" Target="../tags/tag271.xml"/><Relationship Id="rId5" Type="http://schemas.openxmlformats.org/officeDocument/2006/relationships/tags" Target="../tags/tag272.xml"/><Relationship Id="rId6" Type="http://schemas.openxmlformats.org/officeDocument/2006/relationships/tags" Target="../tags/tag273.xml"/><Relationship Id="rId7" Type="http://schemas.openxmlformats.org/officeDocument/2006/relationships/tags" Target="../tags/tag274.xml"/><Relationship Id="rId8" Type="http://schemas.openxmlformats.org/officeDocument/2006/relationships/tags" Target="../tags/tag275.xml"/><Relationship Id="rId9" Type="http://schemas.openxmlformats.org/officeDocument/2006/relationships/tags" Target="../tags/tag276.xml"/><Relationship Id="rId10"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tags" Target="../tags/tag277.xml"/><Relationship Id="rId2" Type="http://schemas.openxmlformats.org/officeDocument/2006/relationships/tags" Target="../tags/tag278.xml"/><Relationship Id="rId3" Type="http://schemas.openxmlformats.org/officeDocument/2006/relationships/image" Target="../media/image10.png"/><Relationship Id="rId4" Type="http://schemas.openxmlformats.org/officeDocument/2006/relationships/tags" Target="../tags/tag279.xml"/><Relationship Id="rId5" Type="http://schemas.openxmlformats.org/officeDocument/2006/relationships/tags" Target="../tags/tag280.xml"/><Relationship Id="rId6" Type="http://schemas.openxmlformats.org/officeDocument/2006/relationships/tags" Target="../tags/tag281.xml"/><Relationship Id="rId7" Type="http://schemas.openxmlformats.org/officeDocument/2006/relationships/tags" Target="../tags/tag282.xml"/><Relationship Id="rId8" Type="http://schemas.openxmlformats.org/officeDocument/2006/relationships/tags" Target="../tags/tag283.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tags" Target="../tags/tag284.xml"/><Relationship Id="rId2" Type="http://schemas.openxmlformats.org/officeDocument/2006/relationships/image" Target="../media/image10.png"/><Relationship Id="rId3" Type="http://schemas.openxmlformats.org/officeDocument/2006/relationships/tags" Target="../tags/tag285.xml"/><Relationship Id="rId4" Type="http://schemas.openxmlformats.org/officeDocument/2006/relationships/tags" Target="../tags/tag286.xml"/><Relationship Id="rId5" Type="http://schemas.openxmlformats.org/officeDocument/2006/relationships/tags" Target="../tags/tag287.xml"/><Relationship Id="rId6" Type="http://schemas.openxmlformats.org/officeDocument/2006/relationships/tags" Target="../tags/tag288.xml"/><Relationship Id="rId7" Type="http://schemas.openxmlformats.org/officeDocument/2006/relationships/tags" Target="../tags/tag289.xml"/><Relationship Id="rId8"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tags" Target="../tags/tag290.xml"/><Relationship Id="rId2" Type="http://schemas.openxmlformats.org/officeDocument/2006/relationships/image" Target="../media/image13.png"/><Relationship Id="rId3" Type="http://schemas.openxmlformats.org/officeDocument/2006/relationships/tags" Target="../tags/tag291.xml"/><Relationship Id="rId4" Type="http://schemas.openxmlformats.org/officeDocument/2006/relationships/tags" Target="../tags/tag292.xml"/><Relationship Id="rId5" Type="http://schemas.openxmlformats.org/officeDocument/2006/relationships/tags" Target="../tags/tag293.xml"/><Relationship Id="rId6" Type="http://schemas.openxmlformats.org/officeDocument/2006/relationships/tags" Target="../tags/tag294.xml"/><Relationship Id="rId7" Type="http://schemas.openxmlformats.org/officeDocument/2006/relationships/tags" Target="../tags/tag295.xml"/><Relationship Id="rId8"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image" Target="../media/image2.png"/><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tags" Target="../tags/tag21.xml"/><Relationship Id="rId6" Type="http://schemas.openxmlformats.org/officeDocument/2006/relationships/tags" Target="../tags/tag22.xml"/><Relationship Id="rId7" Type="http://schemas.openxmlformats.org/officeDocument/2006/relationships/tags" Target="../tags/tag23.xml"/><Relationship Id="rId8" Type="http://schemas.openxmlformats.org/officeDocument/2006/relationships/tags" Target="../tags/tag24.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tags" Target="../tags/tag296.xml"/><Relationship Id="rId2" Type="http://schemas.openxmlformats.org/officeDocument/2006/relationships/tags" Target="../tags/tag297.xml"/><Relationship Id="rId3" Type="http://schemas.openxmlformats.org/officeDocument/2006/relationships/tags" Target="../tags/tag298.xml"/><Relationship Id="rId4" Type="http://schemas.openxmlformats.org/officeDocument/2006/relationships/tags" Target="../tags/tag299.xml"/><Relationship Id="rId5" Type="http://schemas.openxmlformats.org/officeDocument/2006/relationships/tags" Target="../tags/tag300.xml"/><Relationship Id="rId6" Type="http://schemas.openxmlformats.org/officeDocument/2006/relationships/tags" Target="../tags/tag301.xml"/><Relationship Id="rId7" Type="http://schemas.openxmlformats.org/officeDocument/2006/relationships/tags" Target="../tags/tag302.xml"/><Relationship Id="rId8" Type="http://schemas.openxmlformats.org/officeDocument/2006/relationships/tags" Target="../tags/tag303.xml"/><Relationship Id="rId9" Type="http://schemas.openxmlformats.org/officeDocument/2006/relationships/tags" Target="../tags/tag304.xml"/><Relationship Id="rId10" Type="http://schemas.openxmlformats.org/officeDocument/2006/relationships/tags" Target="../tags/tag305.xml"/><Relationship Id="rId11" Type="http://schemas.openxmlformats.org/officeDocument/2006/relationships/tags" Target="../tags/tag306.xml"/><Relationship Id="rId12" Type="http://schemas.openxmlformats.org/officeDocument/2006/relationships/tags" Target="../tags/tag307.xml"/><Relationship Id="rId13" Type="http://schemas.openxmlformats.org/officeDocument/2006/relationships/tags" Target="../tags/tag308.xml"/><Relationship Id="rId14" Type="http://schemas.openxmlformats.org/officeDocument/2006/relationships/tags" Target="../tags/tag309.xml"/><Relationship Id="rId15" Type="http://schemas.openxmlformats.org/officeDocument/2006/relationships/tags" Target="../tags/tag310.xml"/><Relationship Id="rId16" Type="http://schemas.openxmlformats.org/officeDocument/2006/relationships/tags" Target="../tags/tag311.xml"/><Relationship Id="rId17" Type="http://schemas.openxmlformats.org/officeDocument/2006/relationships/tags" Target="../tags/tag312.xml"/><Relationship Id="rId18" Type="http://schemas.openxmlformats.org/officeDocument/2006/relationships/tags" Target="../tags/tag313.xml"/><Relationship Id="rId19" Type="http://schemas.openxmlformats.org/officeDocument/2006/relationships/tags" Target="../tags/tag314.xml"/><Relationship Id="rId20" Type="http://schemas.openxmlformats.org/officeDocument/2006/relationships/tags" Target="../tags/tag315.xml"/><Relationship Id="rId21" Type="http://schemas.openxmlformats.org/officeDocument/2006/relationships/tags" Target="../tags/tag316.xml"/><Relationship Id="rId22" Type="http://schemas.openxmlformats.org/officeDocument/2006/relationships/tags" Target="../tags/tag317.xml"/><Relationship Id="rId23" Type="http://schemas.openxmlformats.org/officeDocument/2006/relationships/tags" Target="../tags/tag318.xml"/><Relationship Id="rId24" Type="http://schemas.openxmlformats.org/officeDocument/2006/relationships/tags" Target="../tags/tag319.xml"/><Relationship Id="rId25" Type="http://schemas.openxmlformats.org/officeDocument/2006/relationships/tags" Target="../tags/tag320.xml"/><Relationship Id="rId26" Type="http://schemas.openxmlformats.org/officeDocument/2006/relationships/tags" Target="../tags/tag321.xml"/><Relationship Id="rId27" Type="http://schemas.openxmlformats.org/officeDocument/2006/relationships/tags" Target="../tags/tag322.xml"/><Relationship Id="rId28" Type="http://schemas.openxmlformats.org/officeDocument/2006/relationships/tags" Target="../tags/tag323.xml"/><Relationship Id="rId29" Type="http://schemas.openxmlformats.org/officeDocument/2006/relationships/tags" Target="../tags/tag324.xml"/><Relationship Id="rId30" Type="http://schemas.openxmlformats.org/officeDocument/2006/relationships/tags" Target="../tags/tag325.xml"/><Relationship Id="rId31" Type="http://schemas.openxmlformats.org/officeDocument/2006/relationships/tags" Target="../tags/tag326.xml"/><Relationship Id="rId32" Type="http://schemas.openxmlformats.org/officeDocument/2006/relationships/tags" Target="../tags/tag327.xml"/><Relationship Id="rId33" Type="http://schemas.openxmlformats.org/officeDocument/2006/relationships/tags" Target="../tags/tag328.xml"/><Relationship Id="rId34" Type="http://schemas.openxmlformats.org/officeDocument/2006/relationships/tags" Target="../tags/tag329.xml"/><Relationship Id="rId35" Type="http://schemas.openxmlformats.org/officeDocument/2006/relationships/tags" Target="../tags/tag330.xml"/><Relationship Id="rId36" Type="http://schemas.openxmlformats.org/officeDocument/2006/relationships/tags" Target="../tags/tag331.xml"/><Relationship Id="rId37" Type="http://schemas.openxmlformats.org/officeDocument/2006/relationships/tags" Target="../tags/tag332.xml"/><Relationship Id="rId38" Type="http://schemas.openxmlformats.org/officeDocument/2006/relationships/tags" Target="../tags/tag333.xml"/><Relationship Id="rId39" Type="http://schemas.openxmlformats.org/officeDocument/2006/relationships/tags" Target="../tags/tag334.xml"/><Relationship Id="rId40" Type="http://schemas.openxmlformats.org/officeDocument/2006/relationships/tags" Target="../tags/tag335.xml"/><Relationship Id="rId41" Type="http://schemas.openxmlformats.org/officeDocument/2006/relationships/tags" Target="../tags/tag336.xml"/><Relationship Id="rId42" Type="http://schemas.openxmlformats.org/officeDocument/2006/relationships/tags" Target="../tags/tag337.xml"/><Relationship Id="rId43" Type="http://schemas.openxmlformats.org/officeDocument/2006/relationships/tags" Target="../tags/tag338.xml"/><Relationship Id="rId44" Type="http://schemas.openxmlformats.org/officeDocument/2006/relationships/tags" Target="../tags/tag339.xml"/><Relationship Id="rId45" Type="http://schemas.openxmlformats.org/officeDocument/2006/relationships/tags" Target="../tags/tag340.xml"/><Relationship Id="rId46" Type="http://schemas.openxmlformats.org/officeDocument/2006/relationships/tags" Target="../tags/tag341.xml"/><Relationship Id="rId47" Type="http://schemas.openxmlformats.org/officeDocument/2006/relationships/tags" Target="../tags/tag342.xml"/><Relationship Id="rId48" Type="http://schemas.openxmlformats.org/officeDocument/2006/relationships/tags" Target="../tags/tag343.xml"/><Relationship Id="rId49" Type="http://schemas.openxmlformats.org/officeDocument/2006/relationships/tags" Target="../tags/tag344.xml"/><Relationship Id="rId50" Type="http://schemas.openxmlformats.org/officeDocument/2006/relationships/tags" Target="../tags/tag345.xml"/><Relationship Id="rId51" Type="http://schemas.openxmlformats.org/officeDocument/2006/relationships/tags" Target="../tags/tag346.xml"/><Relationship Id="rId52" Type="http://schemas.openxmlformats.org/officeDocument/2006/relationships/tags" Target="../tags/tag347.xml"/><Relationship Id="rId53" Type="http://schemas.openxmlformats.org/officeDocument/2006/relationships/tags" Target="../tags/tag348.xml"/><Relationship Id="rId54" Type="http://schemas.openxmlformats.org/officeDocument/2006/relationships/tags" Target="../tags/tag349.xml"/><Relationship Id="rId55" Type="http://schemas.openxmlformats.org/officeDocument/2006/relationships/tags" Target="../tags/tag350.xml"/><Relationship Id="rId56" Type="http://schemas.openxmlformats.org/officeDocument/2006/relationships/tags" Target="../tags/tag351.xml"/><Relationship Id="rId57" Type="http://schemas.openxmlformats.org/officeDocument/2006/relationships/tags" Target="../tags/tag352.xml"/><Relationship Id="rId58" Type="http://schemas.openxmlformats.org/officeDocument/2006/relationships/tags" Target="../tags/tag353.xml"/><Relationship Id="rId59" Type="http://schemas.openxmlformats.org/officeDocument/2006/relationships/tags" Target="../tags/tag354.xml"/><Relationship Id="rId60" Type="http://schemas.openxmlformats.org/officeDocument/2006/relationships/tags" Target="../tags/tag355.xml"/><Relationship Id="rId61" Type="http://schemas.openxmlformats.org/officeDocument/2006/relationships/tags" Target="../tags/tag356.xml"/><Relationship Id="rId62" Type="http://schemas.openxmlformats.org/officeDocument/2006/relationships/tags" Target="../tags/tag357.xml"/><Relationship Id="rId63" Type="http://schemas.openxmlformats.org/officeDocument/2006/relationships/tags" Target="../tags/tag358.xml"/><Relationship Id="rId64" Type="http://schemas.openxmlformats.org/officeDocument/2006/relationships/tags" Target="../tags/tag359.xml"/><Relationship Id="rId65" Type="http://schemas.openxmlformats.org/officeDocument/2006/relationships/tags" Target="../tags/tag360.xml"/><Relationship Id="rId66" Type="http://schemas.openxmlformats.org/officeDocument/2006/relationships/tags" Target="../tags/tag361.xml"/><Relationship Id="rId67" Type="http://schemas.openxmlformats.org/officeDocument/2006/relationships/tags" Target="../tags/tag362.xml"/><Relationship Id="rId68"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tags" Target="../tags/tag363.xml"/><Relationship Id="rId2" Type="http://schemas.openxmlformats.org/officeDocument/2006/relationships/tags" Target="../tags/tag364.xml"/><Relationship Id="rId3" Type="http://schemas.openxmlformats.org/officeDocument/2006/relationships/tags" Target="../tags/tag365.xml"/><Relationship Id="rId4" Type="http://schemas.openxmlformats.org/officeDocument/2006/relationships/image" Target="../media/image10.png"/><Relationship Id="rId5" Type="http://schemas.openxmlformats.org/officeDocument/2006/relationships/tags" Target="../tags/tag366.xml"/><Relationship Id="rId6" Type="http://schemas.openxmlformats.org/officeDocument/2006/relationships/tags" Target="../tags/tag367.xml"/><Relationship Id="rId7" Type="http://schemas.openxmlformats.org/officeDocument/2006/relationships/tags" Target="../tags/tag368.xml"/><Relationship Id="rId8" Type="http://schemas.openxmlformats.org/officeDocument/2006/relationships/tags" Target="../tags/tag369.xml"/><Relationship Id="rId9" Type="http://schemas.openxmlformats.org/officeDocument/2006/relationships/tags" Target="../tags/tag370.xml"/><Relationship Id="rId10" Type="http://schemas.openxmlformats.org/officeDocument/2006/relationships/tags" Target="../tags/tag371.xml"/><Relationship Id="rId11" Type="http://schemas.openxmlformats.org/officeDocument/2006/relationships/tags" Target="../tags/tag372.xml"/><Relationship Id="rId12" Type="http://schemas.openxmlformats.org/officeDocument/2006/relationships/tags" Target="../tags/tag373.xml"/><Relationship Id="rId13" Type="http://schemas.openxmlformats.org/officeDocument/2006/relationships/tags" Target="../tags/tag374.xml"/><Relationship Id="rId14" Type="http://schemas.openxmlformats.org/officeDocument/2006/relationships/tags" Target="../tags/tag375.xml"/><Relationship Id="rId15" Type="http://schemas.openxmlformats.org/officeDocument/2006/relationships/tags" Target="../tags/tag376.xml"/><Relationship Id="rId16" Type="http://schemas.openxmlformats.org/officeDocument/2006/relationships/tags" Target="../tags/tag377.xml"/><Relationship Id="rId17" Type="http://schemas.openxmlformats.org/officeDocument/2006/relationships/tags" Target="../tags/tag378.xml"/><Relationship Id="rId18" Type="http://schemas.openxmlformats.org/officeDocument/2006/relationships/tags" Target="../tags/tag379.xml"/><Relationship Id="rId19" Type="http://schemas.openxmlformats.org/officeDocument/2006/relationships/tags" Target="../tags/tag380.xml"/><Relationship Id="rId20" Type="http://schemas.openxmlformats.org/officeDocument/2006/relationships/tags" Target="../tags/tag381.xml"/><Relationship Id="rId21" Type="http://schemas.openxmlformats.org/officeDocument/2006/relationships/tags" Target="../tags/tag382.xml"/><Relationship Id="rId22" Type="http://schemas.openxmlformats.org/officeDocument/2006/relationships/tags" Target="../tags/tag383.xml"/><Relationship Id="rId23"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tags" Target="../tags/tag384.xml"/><Relationship Id="rId2" Type="http://schemas.openxmlformats.org/officeDocument/2006/relationships/tags" Target="../tags/tag385.xml"/><Relationship Id="rId3" Type="http://schemas.openxmlformats.org/officeDocument/2006/relationships/tags" Target="../tags/tag386.xml"/><Relationship Id="rId4" Type="http://schemas.openxmlformats.org/officeDocument/2006/relationships/image" Target="../media/image11.png"/><Relationship Id="rId5" Type="http://schemas.openxmlformats.org/officeDocument/2006/relationships/tags" Target="../tags/tag387.xml"/><Relationship Id="rId6" Type="http://schemas.openxmlformats.org/officeDocument/2006/relationships/image" Target="../media/image14.png"/><Relationship Id="rId7" Type="http://schemas.openxmlformats.org/officeDocument/2006/relationships/tags" Target="../tags/tag388.xml"/><Relationship Id="rId8" Type="http://schemas.openxmlformats.org/officeDocument/2006/relationships/tags" Target="../tags/tag389.xml"/><Relationship Id="rId9" Type="http://schemas.openxmlformats.org/officeDocument/2006/relationships/tags" Target="../tags/tag390.xml"/><Relationship Id="rId10" Type="http://schemas.openxmlformats.org/officeDocument/2006/relationships/tags" Target="../tags/tag391.xml"/><Relationship Id="rId11" Type="http://schemas.openxmlformats.org/officeDocument/2006/relationships/tags" Target="../tags/tag392.xml"/><Relationship Id="rId12" Type="http://schemas.openxmlformats.org/officeDocument/2006/relationships/tags" Target="../tags/tag393.xml"/><Relationship Id="rId13"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tags" Target="../tags/tag394.xml"/><Relationship Id="rId2" Type="http://schemas.openxmlformats.org/officeDocument/2006/relationships/tags" Target="../tags/tag395.xml"/><Relationship Id="rId3" Type="http://schemas.openxmlformats.org/officeDocument/2006/relationships/tags" Target="../tags/tag396.xml"/><Relationship Id="rId4" Type="http://schemas.openxmlformats.org/officeDocument/2006/relationships/tags" Target="../tags/tag397.xml"/><Relationship Id="rId5" Type="http://schemas.openxmlformats.org/officeDocument/2006/relationships/tags" Target="../tags/tag398.xml"/><Relationship Id="rId6" Type="http://schemas.openxmlformats.org/officeDocument/2006/relationships/tags" Target="../tags/tag399.xml"/><Relationship Id="rId7" Type="http://schemas.openxmlformats.org/officeDocument/2006/relationships/tags" Target="../tags/tag400.xml"/><Relationship Id="rId8" Type="http://schemas.openxmlformats.org/officeDocument/2006/relationships/tags" Target="../tags/tag401.xml"/><Relationship Id="rId9" Type="http://schemas.openxmlformats.org/officeDocument/2006/relationships/image" Target="../media/image14.png"/><Relationship Id="rId10"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tags" Target="../tags/tag402.xml"/><Relationship Id="rId2" Type="http://schemas.openxmlformats.org/officeDocument/2006/relationships/tags" Target="../tags/tag403.xml"/><Relationship Id="rId3" Type="http://schemas.openxmlformats.org/officeDocument/2006/relationships/image" Target="../media/image11.png"/><Relationship Id="rId4" Type="http://schemas.openxmlformats.org/officeDocument/2006/relationships/tags" Target="../tags/tag404.xml"/><Relationship Id="rId5" Type="http://schemas.openxmlformats.org/officeDocument/2006/relationships/tags" Target="../tags/tag405.xml"/><Relationship Id="rId6" Type="http://schemas.openxmlformats.org/officeDocument/2006/relationships/tags" Target="../tags/tag406.xml"/><Relationship Id="rId7" Type="http://schemas.openxmlformats.org/officeDocument/2006/relationships/tags" Target="../tags/tag407.xml"/><Relationship Id="rId8" Type="http://schemas.openxmlformats.org/officeDocument/2006/relationships/tags" Target="../tags/tag408.xml"/><Relationship Id="rId9" Type="http://schemas.openxmlformats.org/officeDocument/2006/relationships/tags" Target="../tags/tag409.xml"/><Relationship Id="rId10"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tags" Target="../tags/tag410.xml"/><Relationship Id="rId2" Type="http://schemas.openxmlformats.org/officeDocument/2006/relationships/tags" Target="../tags/tag411.xml"/><Relationship Id="rId3" Type="http://schemas.openxmlformats.org/officeDocument/2006/relationships/tags" Target="../tags/tag412.xml"/><Relationship Id="rId4" Type="http://schemas.openxmlformats.org/officeDocument/2006/relationships/image" Target="../media/image10.png"/><Relationship Id="rId5" Type="http://schemas.openxmlformats.org/officeDocument/2006/relationships/tags" Target="../tags/tag413.xml"/><Relationship Id="rId6" Type="http://schemas.openxmlformats.org/officeDocument/2006/relationships/image" Target="../media/image11.png"/><Relationship Id="rId7" Type="http://schemas.openxmlformats.org/officeDocument/2006/relationships/tags" Target="../tags/tag414.xml"/><Relationship Id="rId8" Type="http://schemas.openxmlformats.org/officeDocument/2006/relationships/tags" Target="../tags/tag415.xml"/><Relationship Id="rId9" Type="http://schemas.openxmlformats.org/officeDocument/2006/relationships/tags" Target="../tags/tag416.xml"/><Relationship Id="rId10" Type="http://schemas.openxmlformats.org/officeDocument/2006/relationships/tags" Target="../tags/tag417.xml"/><Relationship Id="rId11" Type="http://schemas.openxmlformats.org/officeDocument/2006/relationships/tags" Target="../tags/tag418.xml"/><Relationship Id="rId12" Type="http://schemas.openxmlformats.org/officeDocument/2006/relationships/tags" Target="../tags/tag419.xml"/><Relationship Id="rId13" Type="http://schemas.openxmlformats.org/officeDocument/2006/relationships/tags" Target="../tags/tag420.xml"/><Relationship Id="rId14" Type="http://schemas.openxmlformats.org/officeDocument/2006/relationships/tags" Target="../tags/tag421.xml"/><Relationship Id="rId15"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tags" Target="../tags/tag422.xml"/><Relationship Id="rId2" Type="http://schemas.openxmlformats.org/officeDocument/2006/relationships/tags" Target="../tags/tag423.xml"/><Relationship Id="rId3" Type="http://schemas.openxmlformats.org/officeDocument/2006/relationships/tags" Target="../tags/tag424.xml"/><Relationship Id="rId4" Type="http://schemas.openxmlformats.org/officeDocument/2006/relationships/tags" Target="../tags/tag425.xml"/><Relationship Id="rId5" Type="http://schemas.openxmlformats.org/officeDocument/2006/relationships/tags" Target="../tags/tag426.xml"/><Relationship Id="rId6" Type="http://schemas.openxmlformats.org/officeDocument/2006/relationships/tags" Target="../tags/tag427.xml"/><Relationship Id="rId7" Type="http://schemas.openxmlformats.org/officeDocument/2006/relationships/tags" Target="../tags/tag428.xml"/><Relationship Id="rId8" Type="http://schemas.openxmlformats.org/officeDocument/2006/relationships/tags" Target="../tags/tag429.xml"/><Relationship Id="rId9" Type="http://schemas.openxmlformats.org/officeDocument/2006/relationships/image" Target="../media/image11.png"/><Relationship Id="rId10" Type="http://schemas.openxmlformats.org/officeDocument/2006/relationships/tags" Target="../tags/tag430.xml"/><Relationship Id="rId11" Type="http://schemas.openxmlformats.org/officeDocument/2006/relationships/image" Target="../media/image14.png"/><Relationship Id="rId12"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image" Target="../media/image3.png"/><Relationship Id="rId3" Type="http://schemas.openxmlformats.org/officeDocument/2006/relationships/tags" Target="../tags/tag26.xml"/><Relationship Id="rId4" Type="http://schemas.openxmlformats.org/officeDocument/2006/relationships/image" Target="../media/image4.png"/><Relationship Id="rId5" Type="http://schemas.openxmlformats.org/officeDocument/2006/relationships/tags" Target="../tags/tag27.xml"/><Relationship Id="rId6" Type="http://schemas.openxmlformats.org/officeDocument/2006/relationships/tags" Target="../tags/tag28.xml"/><Relationship Id="rId7" Type="http://schemas.openxmlformats.org/officeDocument/2006/relationships/tags" Target="../tags/tag29.xml"/><Relationship Id="rId8" Type="http://schemas.openxmlformats.org/officeDocument/2006/relationships/tags" Target="../tags/tag30.xml"/><Relationship Id="rId9" Type="http://schemas.openxmlformats.org/officeDocument/2006/relationships/tags" Target="../tags/tag31.xml"/><Relationship Id="rId10" Type="http://schemas.openxmlformats.org/officeDocument/2006/relationships/tags" Target="../tags/tag32.xml"/><Relationship Id="rId1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tags" Target="../tags/tag34.xml"/><Relationship Id="rId3" Type="http://schemas.openxmlformats.org/officeDocument/2006/relationships/tags" Target="../tags/tag35.xml"/><Relationship Id="rId4" Type="http://schemas.openxmlformats.org/officeDocument/2006/relationships/tags" Target="../tags/tag36.xml"/><Relationship Id="rId5" Type="http://schemas.openxmlformats.org/officeDocument/2006/relationships/tags" Target="../tags/tag37.xml"/><Relationship Id="rId6" Type="http://schemas.openxmlformats.org/officeDocument/2006/relationships/image" Target="../media/image3.png"/><Relationship Id="rId7" Type="http://schemas.openxmlformats.org/officeDocument/2006/relationships/tags" Target="../tags/tag38.xml"/><Relationship Id="rId8" Type="http://schemas.openxmlformats.org/officeDocument/2006/relationships/tags" Target="../tags/tag39.xml"/><Relationship Id="rId9" Type="http://schemas.openxmlformats.org/officeDocument/2006/relationships/tags" Target="../tags/tag40.xml"/><Relationship Id="rId10" Type="http://schemas.openxmlformats.org/officeDocument/2006/relationships/tags" Target="../tags/tag41.xml"/><Relationship Id="rId11" Type="http://schemas.openxmlformats.org/officeDocument/2006/relationships/tags" Target="../tags/tag42.xml"/><Relationship Id="rId1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image" Target="../media/image5.png"/><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tags" Target="../tags/tag46.xml"/><Relationship Id="rId6" Type="http://schemas.openxmlformats.org/officeDocument/2006/relationships/tags" Target="../tags/tag47.xml"/><Relationship Id="rId7"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tags" Target="../tags/tag49.xml"/><Relationship Id="rId3" Type="http://schemas.openxmlformats.org/officeDocument/2006/relationships/tags" Target="../tags/tag5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tags" Target="../tags/tag52.xml"/><Relationship Id="rId3" Type="http://schemas.openxmlformats.org/officeDocument/2006/relationships/image" Target="../media/image3.png"/><Relationship Id="rId4" Type="http://schemas.openxmlformats.org/officeDocument/2006/relationships/tags" Target="../tags/tag53.xml"/><Relationship Id="rId5" Type="http://schemas.openxmlformats.org/officeDocument/2006/relationships/tags" Target="../tags/tag54.xml"/><Relationship Id="rId6" Type="http://schemas.openxmlformats.org/officeDocument/2006/relationships/tags" Target="../tags/tag55.xml"/><Relationship Id="rId7" Type="http://schemas.openxmlformats.org/officeDocument/2006/relationships/tags" Target="../tags/tag56.xml"/><Relationship Id="rId8" Type="http://schemas.openxmlformats.org/officeDocument/2006/relationships/tags" Target="../tags/tag57.xml"/><Relationship Id="rId9" Type="http://schemas.openxmlformats.org/officeDocument/2006/relationships/tags" Target="../tags/tag58.xml"/><Relationship Id="rId10"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ags" Target="../tags/tag59.xml"/><Relationship Id="rId2" Type="http://schemas.openxmlformats.org/officeDocument/2006/relationships/tags" Target="../tags/tag60.xml"/><Relationship Id="rId3" Type="http://schemas.openxmlformats.org/officeDocument/2006/relationships/image" Target="../media/image3.png"/><Relationship Id="rId4" Type="http://schemas.openxmlformats.org/officeDocument/2006/relationships/tags" Target="../tags/tag61.xml"/><Relationship Id="rId5" Type="http://schemas.openxmlformats.org/officeDocument/2006/relationships/tags" Target="../tags/tag62.xml"/><Relationship Id="rId6" Type="http://schemas.openxmlformats.org/officeDocument/2006/relationships/tags" Target="../tags/tag63.xml"/><Relationship Id="rId7" Type="http://schemas.openxmlformats.org/officeDocument/2006/relationships/tags" Target="../tags/tag64.xml"/><Relationship Id="rId8" Type="http://schemas.openxmlformats.org/officeDocument/2006/relationships/tags" Target="../tags/tag65.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33" name=""/>
        <p:cNvGrpSpPr/>
        <p:nvPr/>
      </p:nvGrpSpPr>
      <p:grpSpPr>
        <a:xfrm>
          <a:off x="0" y="0"/>
          <a:ext cx="0" cy="0"/>
          <a:chOff x="0" y="0"/>
          <a:chExt cx="0" cy="0"/>
        </a:xfrm>
      </p:grpSpPr>
      <p:pic>
        <p:nvPicPr>
          <p:cNvPr id="2097152" name="Google Shape;12;p2"/>
          <p:cNvPicPr preferRelativeResize="0">
            <a:picLocks/>
          </p:cNvPicPr>
          <p:nvPr userDrawn="1">
            <p:custDataLst>
              <p:tags r:id="rId1"/>
            </p:custDataLst>
          </p:nvPr>
        </p:nvPicPr>
        <p:blipFill>
          <a:blip xmlns:r="http://schemas.openxmlformats.org/officeDocument/2006/relationships" r:embed="rId2"/>
          <a:stretch>
            <a:fillRect/>
          </a:stretch>
        </p:blipFill>
        <p:spPr>
          <a:xfrm>
            <a:off x="0" y="0"/>
            <a:ext cx="12197965" cy="6857999"/>
          </a:xfrm>
          <a:prstGeom prst="rect"/>
          <a:noFill/>
          <a:ln>
            <a:noFill/>
          </a:ln>
        </p:spPr>
      </p:pic>
      <p:sp>
        <p:nvSpPr>
          <p:cNvPr id="1048582" name="矩形 7"/>
          <p:cNvSpPr/>
          <p:nvPr userDrawn="1">
            <p:custDataLst>
              <p:tags r:id="rId3"/>
            </p:custDataLst>
          </p:nvPr>
        </p:nvSpPr>
        <p:spPr>
          <a:xfrm>
            <a:off x="2449830" y="2118360"/>
            <a:ext cx="7292340" cy="2499360"/>
          </a:xfrm>
          <a:prstGeom prst="rect"/>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583" name="椭圆 10"/>
          <p:cNvSpPr/>
          <p:nvPr userDrawn="1">
            <p:custDataLst>
              <p:tags r:id="rId4"/>
            </p:custDataLst>
          </p:nvPr>
        </p:nvSpPr>
        <p:spPr>
          <a:xfrm>
            <a:off x="6219088" y="4263364"/>
            <a:ext cx="99060" cy="99060"/>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584" name="标题 1"/>
          <p:cNvSpPr>
            <a:spLocks noGrp="1"/>
          </p:cNvSpPr>
          <p:nvPr>
            <p:ph type="ctrTitle" hasCustomPrompt="1"/>
            <p:custDataLst>
              <p:tags r:id="rId5"/>
            </p:custDataLst>
          </p:nvPr>
        </p:nvSpPr>
        <p:spPr>
          <a:xfrm>
            <a:off x="2474976" y="2320648"/>
            <a:ext cx="7242048" cy="1033893"/>
          </a:xfrm>
        </p:spPr>
        <p:txBody>
          <a:bodyPr anchor="b" anchorCtr="0" bIns="46800" lIns="90000" rIns="90000" tIns="46800">
            <a:normAutofit/>
          </a:bodyPr>
          <a:lstStyle>
            <a:lvl1pPr algn="ctr">
              <a:defRPr baseline="0" sz="6000" spc="600">
                <a:solidFill>
                  <a:schemeClr val="accent2"/>
                </a:solidFill>
                <a:ea typeface="Arial" panose="020B0604020202020204" pitchFamily="34" charset="0"/>
              </a:defRPr>
            </a:lvl1pPr>
          </a:lstStyle>
          <a:p>
            <a:r>
              <a:rPr altLang="en-US" dirty="0" lang="zh-CN"/>
              <a:t>单击此处编辑标题</a:t>
            </a:r>
            <a:endParaRPr altLang="en-US" dirty="0" lang="zh-CN"/>
          </a:p>
        </p:txBody>
      </p:sp>
      <p:sp>
        <p:nvSpPr>
          <p:cNvPr id="1048585" name="副标题 2"/>
          <p:cNvSpPr>
            <a:spLocks noGrp="1"/>
          </p:cNvSpPr>
          <p:nvPr>
            <p:ph type="subTitle" idx="1" hasCustomPrompt="1"/>
            <p:custDataLst>
              <p:tags r:id="rId6"/>
            </p:custDataLst>
          </p:nvPr>
        </p:nvSpPr>
        <p:spPr>
          <a:xfrm>
            <a:off x="2474977" y="3428998"/>
            <a:ext cx="7242048" cy="579070"/>
          </a:xfrm>
        </p:spPr>
        <p:txBody>
          <a:bodyPr bIns="46800" lIns="90000" rIns="90000" tIns="46800">
            <a:normAutofit/>
          </a:bodyPr>
          <a:lstStyle>
            <a:lvl1pPr algn="ctr" eaLnBrk="1" fontAlgn="auto" hangingPunct="1" indent="0" latinLnBrk="0" marL="0">
              <a:lnSpc>
                <a:spcPct val="100000"/>
              </a:lnSpc>
              <a:buNone/>
              <a:defRPr baseline="0" cap="none" sz="2800" kern="1200" normalizeH="0" spc="200" strike="noStrike" u="none">
                <a:solidFill>
                  <a:schemeClr val="tx1">
                    <a:lumMod val="85000"/>
                    <a:lumOff val="15000"/>
                  </a:schemeClr>
                </a:solidFill>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dirty="0" lang="zh-CN"/>
              <a:t>单击此处编辑副标题</a:t>
            </a:r>
            <a:endParaRPr altLang="en-US" dirty="0" lang="zh-CN"/>
          </a:p>
        </p:txBody>
      </p:sp>
      <p:sp>
        <p:nvSpPr>
          <p:cNvPr id="1048586" name="日期占位符 15"/>
          <p:cNvSpPr>
            <a:spLocks noGrp="1"/>
          </p:cNvSpPr>
          <p:nvPr>
            <p:ph type="dt" sz="half" idx="10"/>
            <p:custDataLst>
              <p:tags r:id="rId7"/>
            </p:custDataLst>
          </p:nvPr>
        </p:nvSpPr>
        <p:spPr/>
        <p:txBody>
          <a:bodyPr/>
          <a:p>
            <a:fld id="{760FBDFE-C587-4B4C-A407-44438C67B59E}" type="datetimeFigureOut">
              <a:rPr altLang="en-US" lang="zh-CN" smtClean="0"/>
            </a:fld>
            <a:endParaRPr altLang="en-US" lang="zh-CN"/>
          </a:p>
        </p:txBody>
      </p:sp>
      <p:sp>
        <p:nvSpPr>
          <p:cNvPr id="1048587" name="页脚占位符 16"/>
          <p:cNvSpPr>
            <a:spLocks noGrp="1"/>
          </p:cNvSpPr>
          <p:nvPr>
            <p:ph type="ftr" sz="quarter" idx="11"/>
            <p:custDataLst>
              <p:tags r:id="rId8"/>
            </p:custDataLst>
          </p:nvPr>
        </p:nvSpPr>
        <p:spPr/>
        <p:txBody>
          <a:bodyPr/>
          <a:p>
            <a:endParaRPr altLang="en-US" dirty="0" lang="zh-CN"/>
          </a:p>
        </p:txBody>
      </p:sp>
      <p:sp>
        <p:nvSpPr>
          <p:cNvPr id="1048588" name="灯片编号占位符 17"/>
          <p:cNvSpPr>
            <a:spLocks noGrp="1"/>
          </p:cNvSpPr>
          <p:nvPr>
            <p:ph type="sldNum" sz="quarter" idx="12"/>
            <p:custDataLst>
              <p:tags r:id="rId9"/>
            </p:custDataLst>
          </p:nvPr>
        </p:nvSpPr>
        <p:spPr/>
        <p:txBody>
          <a:bodyPr/>
          <a:p>
            <a:fld id="{49AE70B2-8BF9-45C0-BB95-33D1B9D3A854}" type="slidenum">
              <a:rPr altLang="en-US" lang="zh-CN" smtClean="0"/>
            </a:fld>
            <a:endParaRPr altLang="en-US" dirty="0" lang="zh-CN"/>
          </a:p>
        </p:txBody>
      </p:sp>
      <p:sp>
        <p:nvSpPr>
          <p:cNvPr id="1048589" name="文本占位符 4"/>
          <p:cNvSpPr>
            <a:spLocks noGrp="1"/>
          </p:cNvSpPr>
          <p:nvPr>
            <p:ph type="body" sz="quarter" idx="13" hasCustomPrompt="1"/>
            <p:custDataLst>
              <p:tags r:id="rId10"/>
            </p:custDataLst>
          </p:nvPr>
        </p:nvSpPr>
        <p:spPr>
          <a:xfrm>
            <a:off x="3995305" y="4070670"/>
            <a:ext cx="2082800" cy="420651"/>
          </a:xfrm>
        </p:spPr>
        <p:txBody>
          <a:bodyPr anchor="ctr" bIns="46800" lIns="90000" rIns="90000" tIns="46800">
            <a:normAutofit/>
          </a:bodyPr>
          <a:lstStyle>
            <a:lvl1pPr algn="r" indent="0" marL="0">
              <a:buNone/>
              <a:defRPr sz="1800">
                <a:solidFill>
                  <a:schemeClr val="accent2"/>
                </a:solidFill>
              </a:defRPr>
            </a:lvl1pPr>
          </a:lstStyle>
          <a:p>
            <a:pPr lvl="0"/>
            <a:r>
              <a:rPr altLang="en-US" dirty="0" lang="zh-CN"/>
              <a:t>编辑文本</a:t>
            </a:r>
            <a:endParaRPr altLang="en-US" dirty="0" lang="zh-CN"/>
          </a:p>
        </p:txBody>
      </p:sp>
      <p:sp>
        <p:nvSpPr>
          <p:cNvPr id="1048590" name="文本占位符 8"/>
          <p:cNvSpPr>
            <a:spLocks noGrp="1"/>
          </p:cNvSpPr>
          <p:nvPr>
            <p:ph type="body" sz="quarter" idx="14" hasCustomPrompt="1"/>
            <p:custDataLst>
              <p:tags r:id="rId11"/>
            </p:custDataLst>
          </p:nvPr>
        </p:nvSpPr>
        <p:spPr>
          <a:xfrm>
            <a:off x="6414593" y="4070670"/>
            <a:ext cx="2082800" cy="420651"/>
          </a:xfrm>
        </p:spPr>
        <p:txBody>
          <a:bodyPr anchor="ctr" bIns="46800" lIns="90000" rIns="90000" tIns="46800">
            <a:normAutofit/>
          </a:bodyPr>
          <a:lstStyle>
            <a:lvl1pPr indent="0" marL="0">
              <a:buNone/>
              <a:defRPr sz="1800">
                <a:solidFill>
                  <a:schemeClr val="accent2"/>
                </a:solidFill>
              </a:defRPr>
            </a:lvl1pPr>
          </a:lstStyle>
          <a:p>
            <a:pPr lvl="0"/>
            <a:r>
              <a:rPr altLang="en-US" dirty="0" lang="zh-CN"/>
              <a:t>编辑文本</a:t>
            </a:r>
            <a:endParaRPr altLang="en-US" dirty="0"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bg2"/>
        </a:solidFill>
        <a:effectLst/>
      </p:bgPr>
    </p:bg>
    <p:spTree>
      <p:nvGrpSpPr>
        <p:cNvPr id="156" name=""/>
        <p:cNvGrpSpPr/>
        <p:nvPr/>
      </p:nvGrpSpPr>
      <p:grpSpPr>
        <a:xfrm>
          <a:off x="0" y="0"/>
          <a:ext cx="0" cy="0"/>
          <a:chOff x="0" y="0"/>
          <a:chExt cx="0" cy="0"/>
        </a:xfrm>
      </p:grpSpPr>
      <p:pic>
        <p:nvPicPr>
          <p:cNvPr id="2097192" name="图片 8" descr="图片1-恢复的"/>
          <p:cNvPicPr>
            <a:picLocks noChangeAspect="1"/>
          </p:cNvPicPr>
          <p:nvPr userDrawn="1">
            <p:custDataLst>
              <p:tags r:id="rId1"/>
            </p:custDataLst>
          </p:nvPr>
        </p:nvPicPr>
        <p:blipFill>
          <a:blip xmlns:r="http://schemas.openxmlformats.org/officeDocument/2006/relationships" r:embed="rId2"/>
          <a:srcRect l="4141" t="18259" r="50840" b="7659"/>
          <a:stretch>
            <a:fillRect/>
          </a:stretch>
        </p:blipFill>
        <p:spPr>
          <a:xfrm flipH="1">
            <a:off x="-30480" y="5553710"/>
            <a:ext cx="1506220" cy="1393825"/>
          </a:xfrm>
          <a:prstGeom prst="rect"/>
        </p:spPr>
      </p:pic>
      <p:sp>
        <p:nvSpPr>
          <p:cNvPr id="1048995" name="任意多边形: 形状 30"/>
          <p:cNvSpPr/>
          <p:nvPr userDrawn="1">
            <p:custDataLst>
              <p:tags r:id="rId3"/>
            </p:custDataLst>
          </p:nvPr>
        </p:nvSpPr>
        <p:spPr>
          <a:xfrm>
            <a:off x="10695940" y="107315"/>
            <a:ext cx="1282700" cy="1622425"/>
          </a:xfrm>
          <a:custGeom>
            <a:avLst/>
            <a:gdLst>
              <a:gd name="connsiteX0" fmla="*/ 1045928 w 1656114"/>
              <a:gd name="connsiteY0" fmla="*/ 1002715 h 1096804"/>
              <a:gd name="connsiteX1" fmla="*/ 1073498 w 1656114"/>
              <a:gd name="connsiteY1" fmla="*/ 1006270 h 1096804"/>
              <a:gd name="connsiteX2" fmla="*/ 1028259 w 1656114"/>
              <a:gd name="connsiteY2" fmla="*/ 1096804 h 1096804"/>
              <a:gd name="connsiteX3" fmla="*/ 993960 w 1656114"/>
              <a:gd name="connsiteY3" fmla="*/ 1033731 h 1096804"/>
              <a:gd name="connsiteX4" fmla="*/ 1045928 w 1656114"/>
              <a:gd name="connsiteY4" fmla="*/ 1002715 h 1096804"/>
              <a:gd name="connsiteX5" fmla="*/ 1262652 w 1656114"/>
              <a:gd name="connsiteY5" fmla="*/ 954196 h 1096804"/>
              <a:gd name="connsiteX6" fmla="*/ 1296951 w 1656114"/>
              <a:gd name="connsiteY6" fmla="*/ 999435 h 1096804"/>
              <a:gd name="connsiteX7" fmla="*/ 1244819 w 1656114"/>
              <a:gd name="connsiteY7" fmla="*/ 1057038 h 1096804"/>
              <a:gd name="connsiteX8" fmla="*/ 1181801 w 1656114"/>
              <a:gd name="connsiteY8" fmla="*/ 993965 h 1096804"/>
              <a:gd name="connsiteX9" fmla="*/ 1205104 w 1656114"/>
              <a:gd name="connsiteY9" fmla="*/ 959666 h 1096804"/>
              <a:gd name="connsiteX10" fmla="*/ 1262652 w 1656114"/>
              <a:gd name="connsiteY10" fmla="*/ 954196 h 1096804"/>
              <a:gd name="connsiteX11" fmla="*/ 1462799 w 1656114"/>
              <a:gd name="connsiteY11" fmla="*/ 869191 h 1096804"/>
              <a:gd name="connsiteX12" fmla="*/ 1531396 w 1656114"/>
              <a:gd name="connsiteY12" fmla="*/ 874661 h 1096804"/>
              <a:gd name="connsiteX13" fmla="*/ 1519033 w 1656114"/>
              <a:gd name="connsiteY13" fmla="*/ 954201 h 1096804"/>
              <a:gd name="connsiteX14" fmla="*/ 1477678 w 1656114"/>
              <a:gd name="connsiteY14" fmla="*/ 975699 h 1096804"/>
              <a:gd name="connsiteX15" fmla="*/ 1439495 w 1656114"/>
              <a:gd name="connsiteY15" fmla="*/ 965142 h 1096804"/>
              <a:gd name="connsiteX16" fmla="*/ 1421717 w 1656114"/>
              <a:gd name="connsiteY16" fmla="*/ 896598 h 1096804"/>
              <a:gd name="connsiteX17" fmla="*/ 1462799 w 1656114"/>
              <a:gd name="connsiteY17" fmla="*/ 869191 h 1096804"/>
              <a:gd name="connsiteX18" fmla="*/ 848241 w 1656114"/>
              <a:gd name="connsiteY18" fmla="*/ 784843 h 1096804"/>
              <a:gd name="connsiteX19" fmla="*/ 891129 w 1656114"/>
              <a:gd name="connsiteY19" fmla="*/ 800652 h 1096804"/>
              <a:gd name="connsiteX20" fmla="*/ 862355 w 1656114"/>
              <a:gd name="connsiteY20" fmla="*/ 896601 h 1096804"/>
              <a:gd name="connsiteX21" fmla="*/ 837684 w 1656114"/>
              <a:gd name="connsiteY21" fmla="*/ 906557 h 1096804"/>
              <a:gd name="connsiteX22" fmla="*/ 804752 w 1656114"/>
              <a:gd name="connsiteY22" fmla="*/ 874665 h 1096804"/>
              <a:gd name="connsiteX23" fmla="*/ 804752 w 1656114"/>
              <a:gd name="connsiteY23" fmla="*/ 869195 h 1096804"/>
              <a:gd name="connsiteX24" fmla="*/ 793812 w 1656114"/>
              <a:gd name="connsiteY24" fmla="*/ 817118 h 1096804"/>
              <a:gd name="connsiteX25" fmla="*/ 848241 w 1656114"/>
              <a:gd name="connsiteY25" fmla="*/ 784843 h 1096804"/>
              <a:gd name="connsiteX26" fmla="*/ 1091276 w 1656114"/>
              <a:gd name="connsiteY26" fmla="*/ 732112 h 1096804"/>
              <a:gd name="connsiteX27" fmla="*/ 1120105 w 1656114"/>
              <a:gd name="connsiteY27" fmla="*/ 771881 h 1096804"/>
              <a:gd name="connsiteX28" fmla="*/ 1062503 w 1656114"/>
              <a:gd name="connsiteY28" fmla="*/ 862361 h 1096804"/>
              <a:gd name="connsiteX29" fmla="*/ 1010425 w 1656114"/>
              <a:gd name="connsiteY29" fmla="*/ 754048 h 1096804"/>
              <a:gd name="connsiteX30" fmla="*/ 1091276 w 1656114"/>
              <a:gd name="connsiteY30" fmla="*/ 732112 h 1096804"/>
              <a:gd name="connsiteX31" fmla="*/ 1342186 w 1656114"/>
              <a:gd name="connsiteY31" fmla="*/ 656680 h 1096804"/>
              <a:gd name="connsiteX32" fmla="*/ 1376431 w 1656114"/>
              <a:gd name="connsiteY32" fmla="*/ 732116 h 1096804"/>
              <a:gd name="connsiteX33" fmla="*/ 1307887 w 1656114"/>
              <a:gd name="connsiteY33" fmla="*/ 793821 h 1096804"/>
              <a:gd name="connsiteX34" fmla="*/ 1279113 w 1656114"/>
              <a:gd name="connsiteY34" fmla="*/ 685509 h 1096804"/>
              <a:gd name="connsiteX35" fmla="*/ 1342186 w 1656114"/>
              <a:gd name="connsiteY35" fmla="*/ 656680 h 1096804"/>
              <a:gd name="connsiteX36" fmla="*/ 1582101 w 1656114"/>
              <a:gd name="connsiteY36" fmla="*/ 582670 h 1096804"/>
              <a:gd name="connsiteX37" fmla="*/ 1656114 w 1656114"/>
              <a:gd name="connsiteY37" fmla="*/ 645742 h 1096804"/>
              <a:gd name="connsiteX38" fmla="*/ 1605405 w 1656114"/>
              <a:gd name="connsiteY38" fmla="*/ 708815 h 1096804"/>
              <a:gd name="connsiteX39" fmla="*/ 1542332 w 1656114"/>
              <a:gd name="connsiteY39" fmla="*/ 634747 h 1096804"/>
              <a:gd name="connsiteX40" fmla="*/ 1582101 w 1656114"/>
              <a:gd name="connsiteY40" fmla="*/ 582670 h 1096804"/>
              <a:gd name="connsiteX41" fmla="*/ 961799 w 1656114"/>
              <a:gd name="connsiteY41" fmla="*/ 501768 h 1096804"/>
              <a:gd name="connsiteX42" fmla="*/ 982970 w 1656114"/>
              <a:gd name="connsiteY42" fmla="*/ 503136 h 1096804"/>
              <a:gd name="connsiteX43" fmla="*/ 993965 w 1656114"/>
              <a:gd name="connsiteY43" fmla="*/ 519601 h 1096804"/>
              <a:gd name="connsiteX44" fmla="*/ 999435 w 1656114"/>
              <a:gd name="connsiteY44" fmla="*/ 537435 h 1096804"/>
              <a:gd name="connsiteX45" fmla="*/ 948725 w 1656114"/>
              <a:gd name="connsiteY45" fmla="*/ 629281 h 1096804"/>
              <a:gd name="connsiteX46" fmla="*/ 896593 w 1656114"/>
              <a:gd name="connsiteY46" fmla="*/ 537435 h 1096804"/>
              <a:gd name="connsiteX47" fmla="*/ 961799 w 1656114"/>
              <a:gd name="connsiteY47" fmla="*/ 501768 h 1096804"/>
              <a:gd name="connsiteX48" fmla="*/ 1175075 w 1656114"/>
              <a:gd name="connsiteY48" fmla="*/ 447286 h 1096804"/>
              <a:gd name="connsiteX49" fmla="*/ 1228411 w 1656114"/>
              <a:gd name="connsiteY49" fmla="*/ 468894 h 1096804"/>
              <a:gd name="connsiteX50" fmla="*/ 1170808 w 1656114"/>
              <a:gd name="connsiteY50" fmla="*/ 566211 h 1096804"/>
              <a:gd name="connsiteX51" fmla="*/ 1131039 w 1656114"/>
              <a:gd name="connsiteY51" fmla="*/ 468894 h 1096804"/>
              <a:gd name="connsiteX52" fmla="*/ 1175075 w 1656114"/>
              <a:gd name="connsiteY52" fmla="*/ 447286 h 1096804"/>
              <a:gd name="connsiteX53" fmla="*/ 1430636 w 1656114"/>
              <a:gd name="connsiteY53" fmla="*/ 403361 h 1096804"/>
              <a:gd name="connsiteX54" fmla="*/ 1462802 w 1656114"/>
              <a:gd name="connsiteY54" fmla="*/ 411293 h 1096804"/>
              <a:gd name="connsiteX55" fmla="*/ 1399784 w 1656114"/>
              <a:gd name="connsiteY55" fmla="*/ 531969 h 1096804"/>
              <a:gd name="connsiteX56" fmla="*/ 1365485 w 1656114"/>
              <a:gd name="connsiteY56" fmla="*/ 445592 h 1096804"/>
              <a:gd name="connsiteX57" fmla="*/ 1430636 w 1656114"/>
              <a:gd name="connsiteY57" fmla="*/ 403361 h 1096804"/>
              <a:gd name="connsiteX58" fmla="*/ 811649 w 1656114"/>
              <a:gd name="connsiteY58" fmla="*/ 234446 h 1096804"/>
              <a:gd name="connsiteX59" fmla="*/ 839055 w 1656114"/>
              <a:gd name="connsiteY59" fmla="*/ 342759 h 1096804"/>
              <a:gd name="connsiteX60" fmla="*/ 793815 w 1656114"/>
              <a:gd name="connsiteY60" fmla="*/ 394836 h 1096804"/>
              <a:gd name="connsiteX61" fmla="*/ 725272 w 1656114"/>
              <a:gd name="connsiteY61" fmla="*/ 274215 h 1096804"/>
              <a:gd name="connsiteX62" fmla="*/ 811649 w 1656114"/>
              <a:gd name="connsiteY62" fmla="*/ 234446 h 1096804"/>
              <a:gd name="connsiteX63" fmla="*/ 5525 w 1656114"/>
              <a:gd name="connsiteY63" fmla="*/ 234446 h 1096804"/>
              <a:gd name="connsiteX64" fmla="*/ 0 w 1656114"/>
              <a:gd name="connsiteY64" fmla="*/ 239916 h 1096804"/>
              <a:gd name="connsiteX65" fmla="*/ 5525 w 1656114"/>
              <a:gd name="connsiteY65" fmla="*/ 234446 h 1096804"/>
              <a:gd name="connsiteX66" fmla="*/ 1042210 w 1656114"/>
              <a:gd name="connsiteY66" fmla="*/ 226788 h 1096804"/>
              <a:gd name="connsiteX67" fmla="*/ 1067975 w 1656114"/>
              <a:gd name="connsiteY67" fmla="*/ 234447 h 1096804"/>
              <a:gd name="connsiteX68" fmla="*/ 1073500 w 1656114"/>
              <a:gd name="connsiteY68" fmla="*/ 320823 h 1096804"/>
              <a:gd name="connsiteX69" fmla="*/ 1044671 w 1656114"/>
              <a:gd name="connsiteY69" fmla="*/ 366062 h 1096804"/>
              <a:gd name="connsiteX70" fmla="*/ 999432 w 1656114"/>
              <a:gd name="connsiteY70" fmla="*/ 239917 h 1096804"/>
              <a:gd name="connsiteX71" fmla="*/ 1042210 w 1656114"/>
              <a:gd name="connsiteY71" fmla="*/ 226788 h 1096804"/>
              <a:gd name="connsiteX72" fmla="*/ 10996 w 1656114"/>
              <a:gd name="connsiteY72" fmla="*/ 211144 h 1096804"/>
              <a:gd name="connsiteX73" fmla="*/ 23304 w 1656114"/>
              <a:gd name="connsiteY73" fmla="*/ 223507 h 1096804"/>
              <a:gd name="connsiteX74" fmla="*/ 5526 w 1656114"/>
              <a:gd name="connsiteY74" fmla="*/ 234447 h 1096804"/>
              <a:gd name="connsiteX75" fmla="*/ 10996 w 1656114"/>
              <a:gd name="connsiteY75" fmla="*/ 211144 h 1096804"/>
              <a:gd name="connsiteX76" fmla="*/ 1302419 w 1656114"/>
              <a:gd name="connsiteY76" fmla="*/ 205673 h 1096804"/>
              <a:gd name="connsiteX77" fmla="*/ 1273645 w 1656114"/>
              <a:gd name="connsiteY77" fmla="*/ 331763 h 1096804"/>
              <a:gd name="connsiteX78" fmla="*/ 1244816 w 1656114"/>
              <a:gd name="connsiteY78" fmla="*/ 228976 h 1096804"/>
              <a:gd name="connsiteX79" fmla="*/ 1302419 w 1656114"/>
              <a:gd name="connsiteY79" fmla="*/ 205673 h 1096804"/>
              <a:gd name="connsiteX80" fmla="*/ 1541897 w 1656114"/>
              <a:gd name="connsiteY80" fmla="*/ 154036 h 1096804"/>
              <a:gd name="connsiteX81" fmla="*/ 1565639 w 1656114"/>
              <a:gd name="connsiteY81" fmla="*/ 160436 h 1096804"/>
              <a:gd name="connsiteX82" fmla="*/ 1576634 w 1656114"/>
              <a:gd name="connsiteY82" fmla="*/ 257754 h 1096804"/>
              <a:gd name="connsiteX83" fmla="*/ 1542335 w 1656114"/>
              <a:gd name="connsiteY83" fmla="*/ 297523 h 1096804"/>
              <a:gd name="connsiteX84" fmla="*/ 1473792 w 1656114"/>
              <a:gd name="connsiteY84" fmla="*/ 205676 h 1096804"/>
              <a:gd name="connsiteX85" fmla="*/ 1541897 w 1656114"/>
              <a:gd name="connsiteY85" fmla="*/ 154036 h 1096804"/>
              <a:gd name="connsiteX86" fmla="*/ 160436 w 1656114"/>
              <a:gd name="connsiteY86" fmla="*/ 86372 h 1096804"/>
              <a:gd name="connsiteX87" fmla="*/ 160437 w 1656114"/>
              <a:gd name="connsiteY87" fmla="*/ 86372 h 1096804"/>
              <a:gd name="connsiteX88" fmla="*/ 165906 w 1656114"/>
              <a:gd name="connsiteY88" fmla="*/ 86372 h 1096804"/>
              <a:gd name="connsiteX89" fmla="*/ 165906 w 1656114"/>
              <a:gd name="connsiteY89" fmla="*/ 91841 h 1096804"/>
              <a:gd name="connsiteX90" fmla="*/ 165907 w 1656114"/>
              <a:gd name="connsiteY90" fmla="*/ 91842 h 1096804"/>
              <a:gd name="connsiteX91" fmla="*/ 151671 w 1656114"/>
              <a:gd name="connsiteY91" fmla="*/ 95288 h 1096804"/>
              <a:gd name="connsiteX92" fmla="*/ 145589 w 1656114"/>
              <a:gd name="connsiteY92" fmla="*/ 100352 h 1096804"/>
              <a:gd name="connsiteX93" fmla="*/ 148074 w 1656114"/>
              <a:gd name="connsiteY93" fmla="*/ 102837 h 1096804"/>
              <a:gd name="connsiteX94" fmla="*/ 142604 w 1656114"/>
              <a:gd name="connsiteY94" fmla="*/ 102837 h 1096804"/>
              <a:gd name="connsiteX95" fmla="*/ 142604 w 1656114"/>
              <a:gd name="connsiteY95" fmla="*/ 97367 h 1096804"/>
              <a:gd name="connsiteX96" fmla="*/ 150987 w 1656114"/>
              <a:gd name="connsiteY96" fmla="*/ 93921 h 1096804"/>
              <a:gd name="connsiteX97" fmla="*/ 160436 w 1656114"/>
              <a:gd name="connsiteY97" fmla="*/ 86372 h 1096804"/>
              <a:gd name="connsiteX98" fmla="*/ 895283 w 1656114"/>
              <a:gd name="connsiteY98" fmla="*/ 77347 h 1096804"/>
              <a:gd name="connsiteX99" fmla="*/ 941890 w 1656114"/>
              <a:gd name="connsiteY99" fmla="*/ 80902 h 1096804"/>
              <a:gd name="connsiteX100" fmla="*/ 954198 w 1656114"/>
              <a:gd name="connsiteY100" fmla="*/ 142607 h 1096804"/>
              <a:gd name="connsiteX101" fmla="*/ 914429 w 1656114"/>
              <a:gd name="connsiteY101" fmla="*/ 171381 h 1096804"/>
              <a:gd name="connsiteX102" fmla="*/ 851356 w 1656114"/>
              <a:gd name="connsiteY102" fmla="*/ 108309 h 1096804"/>
              <a:gd name="connsiteX103" fmla="*/ 895283 w 1656114"/>
              <a:gd name="connsiteY103" fmla="*/ 77347 h 1096804"/>
              <a:gd name="connsiteX104" fmla="*/ 1445024 w 1656114"/>
              <a:gd name="connsiteY104" fmla="*/ 0 h 1096804"/>
              <a:gd name="connsiteX105" fmla="*/ 1455964 w 1656114"/>
              <a:gd name="connsiteY105" fmla="*/ 74068 h 1096804"/>
              <a:gd name="connsiteX106" fmla="*/ 1416195 w 1656114"/>
              <a:gd name="connsiteY106" fmla="*/ 108312 h 1096804"/>
              <a:gd name="connsiteX107" fmla="*/ 1370955 w 1656114"/>
              <a:gd name="connsiteY107" fmla="*/ 12363 h 1096804"/>
              <a:gd name="connsiteX108" fmla="*/ 1445024 w 1656114"/>
              <a:gd name="connsiteY108" fmla="*/ 0 h 1096804"/>
              <a:gd name="connsiteX109" fmla="*/ 1188642 w 1656114"/>
              <a:gd name="connsiteY109" fmla="*/ 0 h 1096804"/>
              <a:gd name="connsiteX110" fmla="*/ 1239352 w 1656114"/>
              <a:gd name="connsiteY110" fmla="*/ 63073 h 1096804"/>
              <a:gd name="connsiteX111" fmla="*/ 1228412 w 1656114"/>
              <a:gd name="connsiteY111" fmla="*/ 97371 h 1096804"/>
              <a:gd name="connsiteX112" fmla="*/ 1188642 w 1656114"/>
              <a:gd name="connsiteY112" fmla="*/ 126145 h 1096804"/>
              <a:gd name="connsiteX113" fmla="*/ 1142035 w 1656114"/>
              <a:gd name="connsiteY113" fmla="*/ 63073 h 1096804"/>
              <a:gd name="connsiteX114" fmla="*/ 1188642 w 1656114"/>
              <a:gd name="connsiteY114" fmla="*/ 0 h 109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656114" h="1096804">
                <a:moveTo>
                  <a:pt x="1045928" y="1002715"/>
                </a:moveTo>
                <a:cubicBezTo>
                  <a:pt x="1055173" y="1002715"/>
                  <a:pt x="1064581" y="1004192"/>
                  <a:pt x="1073498" y="1006270"/>
                </a:cubicBezTo>
                <a:cubicBezTo>
                  <a:pt x="1085806" y="1051510"/>
                  <a:pt x="1078968" y="1067976"/>
                  <a:pt x="1028259" y="1096804"/>
                </a:cubicBezTo>
                <a:cubicBezTo>
                  <a:pt x="993960" y="1085809"/>
                  <a:pt x="993960" y="1057035"/>
                  <a:pt x="993960" y="1033731"/>
                </a:cubicBezTo>
                <a:cubicBezTo>
                  <a:pt x="1005338" y="1010045"/>
                  <a:pt x="1025195" y="1002715"/>
                  <a:pt x="1045928" y="1002715"/>
                </a:cubicBezTo>
                <a:close/>
                <a:moveTo>
                  <a:pt x="1262652" y="954196"/>
                </a:moveTo>
                <a:cubicBezTo>
                  <a:pt x="1273647" y="965136"/>
                  <a:pt x="1279118" y="982970"/>
                  <a:pt x="1296951" y="999435"/>
                </a:cubicBezTo>
                <a:cubicBezTo>
                  <a:pt x="1273647" y="1022739"/>
                  <a:pt x="1257182" y="1040572"/>
                  <a:pt x="1244819" y="1057038"/>
                </a:cubicBezTo>
                <a:cubicBezTo>
                  <a:pt x="1194109" y="1051513"/>
                  <a:pt x="1199579" y="1017269"/>
                  <a:pt x="1181801" y="993965"/>
                </a:cubicBezTo>
                <a:cubicBezTo>
                  <a:pt x="1188639" y="982970"/>
                  <a:pt x="1199579" y="972029"/>
                  <a:pt x="1205104" y="959666"/>
                </a:cubicBezTo>
                <a:cubicBezTo>
                  <a:pt x="1222883" y="959666"/>
                  <a:pt x="1239349" y="954196"/>
                  <a:pt x="1262652" y="954196"/>
                </a:cubicBezTo>
                <a:close/>
                <a:moveTo>
                  <a:pt x="1462799" y="869191"/>
                </a:moveTo>
                <a:cubicBezTo>
                  <a:pt x="1484735" y="869191"/>
                  <a:pt x="1508038" y="874661"/>
                  <a:pt x="1531396" y="874661"/>
                </a:cubicBezTo>
                <a:cubicBezTo>
                  <a:pt x="1547807" y="908961"/>
                  <a:pt x="1542337" y="937735"/>
                  <a:pt x="1519033" y="954201"/>
                </a:cubicBezTo>
                <a:cubicBezTo>
                  <a:pt x="1509187" y="968150"/>
                  <a:pt x="1494909" y="975699"/>
                  <a:pt x="1477678" y="975699"/>
                </a:cubicBezTo>
                <a:cubicBezTo>
                  <a:pt x="1466136" y="975699"/>
                  <a:pt x="1453280" y="972308"/>
                  <a:pt x="1439495" y="965142"/>
                </a:cubicBezTo>
                <a:cubicBezTo>
                  <a:pt x="1434025" y="943205"/>
                  <a:pt x="1428555" y="919901"/>
                  <a:pt x="1421717" y="896598"/>
                </a:cubicBezTo>
                <a:cubicBezTo>
                  <a:pt x="1439495" y="885657"/>
                  <a:pt x="1450491" y="880187"/>
                  <a:pt x="1462799" y="869191"/>
                </a:cubicBezTo>
                <a:close/>
                <a:moveTo>
                  <a:pt x="848241" y="784843"/>
                </a:moveTo>
                <a:cubicBezTo>
                  <a:pt x="860768" y="784843"/>
                  <a:pt x="873897" y="790532"/>
                  <a:pt x="891129" y="800652"/>
                </a:cubicBezTo>
                <a:cubicBezTo>
                  <a:pt x="902124" y="845891"/>
                  <a:pt x="896599" y="874665"/>
                  <a:pt x="862355" y="896601"/>
                </a:cubicBezTo>
                <a:cubicBezTo>
                  <a:pt x="853821" y="903165"/>
                  <a:pt x="845452" y="906557"/>
                  <a:pt x="837684" y="906557"/>
                </a:cubicBezTo>
                <a:cubicBezTo>
                  <a:pt x="824227" y="906557"/>
                  <a:pt x="812575" y="896382"/>
                  <a:pt x="804752" y="874665"/>
                </a:cubicBezTo>
                <a:lnTo>
                  <a:pt x="804752" y="869195"/>
                </a:lnTo>
                <a:cubicBezTo>
                  <a:pt x="799282" y="856887"/>
                  <a:pt x="799282" y="840421"/>
                  <a:pt x="793812" y="817118"/>
                </a:cubicBezTo>
                <a:cubicBezTo>
                  <a:pt x="816295" y="794580"/>
                  <a:pt x="831776" y="784843"/>
                  <a:pt x="848241" y="784843"/>
                </a:cubicBezTo>
                <a:close/>
                <a:moveTo>
                  <a:pt x="1091276" y="732112"/>
                </a:moveTo>
                <a:cubicBezTo>
                  <a:pt x="1102272" y="748578"/>
                  <a:pt x="1113212" y="759518"/>
                  <a:pt x="1120105" y="771881"/>
                </a:cubicBezTo>
                <a:cubicBezTo>
                  <a:pt x="1125575" y="817121"/>
                  <a:pt x="1096801" y="845895"/>
                  <a:pt x="1062503" y="862361"/>
                </a:cubicBezTo>
                <a:cubicBezTo>
                  <a:pt x="999430" y="845895"/>
                  <a:pt x="1022733" y="800655"/>
                  <a:pt x="1010425" y="754048"/>
                </a:cubicBezTo>
                <a:cubicBezTo>
                  <a:pt x="1039199" y="743052"/>
                  <a:pt x="1062503" y="737582"/>
                  <a:pt x="1091276" y="732112"/>
                </a:cubicBezTo>
                <a:close/>
                <a:moveTo>
                  <a:pt x="1342186" y="656680"/>
                </a:moveTo>
                <a:cubicBezTo>
                  <a:pt x="1376431" y="679984"/>
                  <a:pt x="1387426" y="703287"/>
                  <a:pt x="1376431" y="732116"/>
                </a:cubicBezTo>
                <a:cubicBezTo>
                  <a:pt x="1365490" y="766360"/>
                  <a:pt x="1347657" y="788296"/>
                  <a:pt x="1307887" y="793821"/>
                </a:cubicBezTo>
                <a:cubicBezTo>
                  <a:pt x="1268173" y="766360"/>
                  <a:pt x="1284584" y="725223"/>
                  <a:pt x="1279113" y="685509"/>
                </a:cubicBezTo>
                <a:cubicBezTo>
                  <a:pt x="1302417" y="674513"/>
                  <a:pt x="1325721" y="669043"/>
                  <a:pt x="1342186" y="656680"/>
                </a:cubicBezTo>
                <a:close/>
                <a:moveTo>
                  <a:pt x="1582101" y="582670"/>
                </a:moveTo>
                <a:cubicBezTo>
                  <a:pt x="1639703" y="582670"/>
                  <a:pt x="1645174" y="588140"/>
                  <a:pt x="1656114" y="645742"/>
                </a:cubicBezTo>
                <a:cubicBezTo>
                  <a:pt x="1639703" y="663576"/>
                  <a:pt x="1621870" y="685512"/>
                  <a:pt x="1605405" y="708815"/>
                </a:cubicBezTo>
                <a:cubicBezTo>
                  <a:pt x="1558798" y="697820"/>
                  <a:pt x="1553327" y="669046"/>
                  <a:pt x="1542332" y="634747"/>
                </a:cubicBezTo>
                <a:cubicBezTo>
                  <a:pt x="1558798" y="616969"/>
                  <a:pt x="1571106" y="600503"/>
                  <a:pt x="1582101" y="582670"/>
                </a:cubicBezTo>
                <a:close/>
                <a:moveTo>
                  <a:pt x="961799" y="501768"/>
                </a:moveTo>
                <a:cubicBezTo>
                  <a:pt x="968254" y="501768"/>
                  <a:pt x="975256" y="502260"/>
                  <a:pt x="982970" y="503136"/>
                </a:cubicBezTo>
                <a:cubicBezTo>
                  <a:pt x="982970" y="508661"/>
                  <a:pt x="988495" y="514131"/>
                  <a:pt x="993965" y="519601"/>
                </a:cubicBezTo>
                <a:cubicBezTo>
                  <a:pt x="993965" y="526439"/>
                  <a:pt x="999435" y="531964"/>
                  <a:pt x="999435" y="537435"/>
                </a:cubicBezTo>
                <a:cubicBezTo>
                  <a:pt x="993965" y="571679"/>
                  <a:pt x="988495" y="611448"/>
                  <a:pt x="948725" y="629281"/>
                </a:cubicBezTo>
                <a:cubicBezTo>
                  <a:pt x="902118" y="611448"/>
                  <a:pt x="907588" y="566209"/>
                  <a:pt x="896593" y="537435"/>
                </a:cubicBezTo>
                <a:cubicBezTo>
                  <a:pt x="911472" y="513420"/>
                  <a:pt x="929251" y="501768"/>
                  <a:pt x="961799" y="501768"/>
                </a:cubicBezTo>
                <a:close/>
                <a:moveTo>
                  <a:pt x="1175075" y="447286"/>
                </a:moveTo>
                <a:cubicBezTo>
                  <a:pt x="1187930" y="447286"/>
                  <a:pt x="1202317" y="454507"/>
                  <a:pt x="1228411" y="468894"/>
                </a:cubicBezTo>
                <a:cubicBezTo>
                  <a:pt x="1233881" y="526442"/>
                  <a:pt x="1222886" y="548378"/>
                  <a:pt x="1170808" y="566211"/>
                </a:cubicBezTo>
                <a:cubicBezTo>
                  <a:pt x="1142034" y="537437"/>
                  <a:pt x="1125569" y="508663"/>
                  <a:pt x="1131039" y="468894"/>
                </a:cubicBezTo>
                <a:cubicBezTo>
                  <a:pt x="1150951" y="454507"/>
                  <a:pt x="1162220" y="447286"/>
                  <a:pt x="1175075" y="447286"/>
                </a:cubicBezTo>
                <a:close/>
                <a:moveTo>
                  <a:pt x="1430636" y="403361"/>
                </a:moveTo>
                <a:cubicBezTo>
                  <a:pt x="1440319" y="403361"/>
                  <a:pt x="1450986" y="405713"/>
                  <a:pt x="1462802" y="411293"/>
                </a:cubicBezTo>
                <a:cubicBezTo>
                  <a:pt x="1473797" y="474366"/>
                  <a:pt x="1455964" y="508665"/>
                  <a:pt x="1399784" y="531969"/>
                </a:cubicBezTo>
                <a:cubicBezTo>
                  <a:pt x="1370955" y="514136"/>
                  <a:pt x="1365485" y="508665"/>
                  <a:pt x="1365485" y="445592"/>
                </a:cubicBezTo>
                <a:cubicBezTo>
                  <a:pt x="1381841" y="424093"/>
                  <a:pt x="1402081" y="403361"/>
                  <a:pt x="1430636" y="403361"/>
                </a:cubicBezTo>
                <a:close/>
                <a:moveTo>
                  <a:pt x="811649" y="234446"/>
                </a:moveTo>
                <a:cubicBezTo>
                  <a:pt x="845893" y="268745"/>
                  <a:pt x="845893" y="302989"/>
                  <a:pt x="839055" y="342759"/>
                </a:cubicBezTo>
                <a:cubicBezTo>
                  <a:pt x="822590" y="360592"/>
                  <a:pt x="804756" y="377058"/>
                  <a:pt x="793815" y="394836"/>
                </a:cubicBezTo>
                <a:cubicBezTo>
                  <a:pt x="736212" y="377058"/>
                  <a:pt x="730742" y="331763"/>
                  <a:pt x="725272" y="274215"/>
                </a:cubicBezTo>
                <a:cubicBezTo>
                  <a:pt x="754046" y="263220"/>
                  <a:pt x="782820" y="252279"/>
                  <a:pt x="811649" y="234446"/>
                </a:cubicBezTo>
                <a:close/>
                <a:moveTo>
                  <a:pt x="5525" y="234446"/>
                </a:moveTo>
                <a:lnTo>
                  <a:pt x="0" y="239916"/>
                </a:lnTo>
                <a:cubicBezTo>
                  <a:pt x="0" y="234446"/>
                  <a:pt x="0" y="234446"/>
                  <a:pt x="5525" y="234446"/>
                </a:cubicBezTo>
                <a:close/>
                <a:moveTo>
                  <a:pt x="1042210" y="226788"/>
                </a:moveTo>
                <a:cubicBezTo>
                  <a:pt x="1053424" y="226788"/>
                  <a:pt x="1063052" y="229523"/>
                  <a:pt x="1067975" y="234447"/>
                </a:cubicBezTo>
                <a:cubicBezTo>
                  <a:pt x="1091278" y="252280"/>
                  <a:pt x="1091278" y="297519"/>
                  <a:pt x="1073500" y="320823"/>
                </a:cubicBezTo>
                <a:cubicBezTo>
                  <a:pt x="1067975" y="337288"/>
                  <a:pt x="1057034" y="355122"/>
                  <a:pt x="1044671" y="366062"/>
                </a:cubicBezTo>
                <a:cubicBezTo>
                  <a:pt x="988491" y="337288"/>
                  <a:pt x="965188" y="263220"/>
                  <a:pt x="999432" y="239917"/>
                </a:cubicBezTo>
                <a:cubicBezTo>
                  <a:pt x="1012287" y="230891"/>
                  <a:pt x="1028424" y="226788"/>
                  <a:pt x="1042210" y="226788"/>
                </a:cubicBezTo>
                <a:close/>
                <a:moveTo>
                  <a:pt x="10996" y="211144"/>
                </a:moveTo>
                <a:lnTo>
                  <a:pt x="23304" y="223507"/>
                </a:lnTo>
                <a:cubicBezTo>
                  <a:pt x="16466" y="223507"/>
                  <a:pt x="10996" y="228977"/>
                  <a:pt x="5526" y="234447"/>
                </a:cubicBezTo>
                <a:cubicBezTo>
                  <a:pt x="5526" y="228977"/>
                  <a:pt x="10996" y="223507"/>
                  <a:pt x="10996" y="211144"/>
                </a:cubicBezTo>
                <a:close/>
                <a:moveTo>
                  <a:pt x="1302419" y="205673"/>
                </a:moveTo>
                <a:cubicBezTo>
                  <a:pt x="1353129" y="245442"/>
                  <a:pt x="1347659" y="286524"/>
                  <a:pt x="1273645" y="331763"/>
                </a:cubicBezTo>
                <a:cubicBezTo>
                  <a:pt x="1239346" y="308460"/>
                  <a:pt x="1233876" y="297519"/>
                  <a:pt x="1244816" y="228976"/>
                </a:cubicBezTo>
                <a:cubicBezTo>
                  <a:pt x="1262650" y="217981"/>
                  <a:pt x="1284586" y="211143"/>
                  <a:pt x="1302419" y="205673"/>
                </a:cubicBezTo>
                <a:close/>
                <a:moveTo>
                  <a:pt x="1541897" y="154036"/>
                </a:moveTo>
                <a:cubicBezTo>
                  <a:pt x="1548899" y="154036"/>
                  <a:pt x="1556722" y="155951"/>
                  <a:pt x="1565639" y="160436"/>
                </a:cubicBezTo>
                <a:cubicBezTo>
                  <a:pt x="1610878" y="183740"/>
                  <a:pt x="1582104" y="223509"/>
                  <a:pt x="1576634" y="257754"/>
                </a:cubicBezTo>
                <a:cubicBezTo>
                  <a:pt x="1558801" y="274219"/>
                  <a:pt x="1547805" y="286528"/>
                  <a:pt x="1542335" y="297523"/>
                </a:cubicBezTo>
                <a:cubicBezTo>
                  <a:pt x="1484732" y="297523"/>
                  <a:pt x="1479262" y="292053"/>
                  <a:pt x="1473792" y="205676"/>
                </a:cubicBezTo>
                <a:cubicBezTo>
                  <a:pt x="1497041" y="187897"/>
                  <a:pt x="1512303" y="154036"/>
                  <a:pt x="1541897" y="154036"/>
                </a:cubicBezTo>
                <a:close/>
                <a:moveTo>
                  <a:pt x="160436" y="86372"/>
                </a:moveTo>
                <a:lnTo>
                  <a:pt x="160437" y="86372"/>
                </a:lnTo>
                <a:lnTo>
                  <a:pt x="165906" y="86372"/>
                </a:lnTo>
                <a:lnTo>
                  <a:pt x="165906" y="91841"/>
                </a:lnTo>
                <a:lnTo>
                  <a:pt x="165907" y="91842"/>
                </a:lnTo>
                <a:cubicBezTo>
                  <a:pt x="159726" y="91842"/>
                  <a:pt x="155267" y="93223"/>
                  <a:pt x="151671" y="95288"/>
                </a:cubicBezTo>
                <a:lnTo>
                  <a:pt x="145589" y="100352"/>
                </a:lnTo>
                <a:lnTo>
                  <a:pt x="148074" y="102837"/>
                </a:lnTo>
                <a:lnTo>
                  <a:pt x="142604" y="102837"/>
                </a:lnTo>
                <a:lnTo>
                  <a:pt x="142604" y="97367"/>
                </a:lnTo>
                <a:lnTo>
                  <a:pt x="150987" y="93921"/>
                </a:lnTo>
                <a:lnTo>
                  <a:pt x="160436" y="86372"/>
                </a:lnTo>
                <a:close/>
                <a:moveTo>
                  <a:pt x="895283" y="77347"/>
                </a:moveTo>
                <a:cubicBezTo>
                  <a:pt x="906059" y="77347"/>
                  <a:pt x="920665" y="78769"/>
                  <a:pt x="941890" y="80902"/>
                </a:cubicBezTo>
                <a:cubicBezTo>
                  <a:pt x="948728" y="97368"/>
                  <a:pt x="948728" y="120671"/>
                  <a:pt x="954198" y="142607"/>
                </a:cubicBezTo>
                <a:cubicBezTo>
                  <a:pt x="936365" y="154916"/>
                  <a:pt x="925424" y="165911"/>
                  <a:pt x="914429" y="171381"/>
                </a:cubicBezTo>
                <a:cubicBezTo>
                  <a:pt x="867822" y="165911"/>
                  <a:pt x="867822" y="165911"/>
                  <a:pt x="851356" y="108309"/>
                </a:cubicBezTo>
                <a:cubicBezTo>
                  <a:pt x="866564" y="84622"/>
                  <a:pt x="871213" y="77347"/>
                  <a:pt x="895283" y="77347"/>
                </a:cubicBezTo>
                <a:close/>
                <a:moveTo>
                  <a:pt x="1445024" y="0"/>
                </a:moveTo>
                <a:cubicBezTo>
                  <a:pt x="1450494" y="28829"/>
                  <a:pt x="1450494" y="52132"/>
                  <a:pt x="1455964" y="74068"/>
                </a:cubicBezTo>
                <a:cubicBezTo>
                  <a:pt x="1439499" y="86376"/>
                  <a:pt x="1428558" y="97372"/>
                  <a:pt x="1416195" y="108312"/>
                </a:cubicBezTo>
                <a:cubicBezTo>
                  <a:pt x="1370955" y="91847"/>
                  <a:pt x="1360015" y="74068"/>
                  <a:pt x="1370955" y="12363"/>
                </a:cubicBezTo>
                <a:cubicBezTo>
                  <a:pt x="1394259" y="5525"/>
                  <a:pt x="1416195" y="5525"/>
                  <a:pt x="1445024" y="0"/>
                </a:cubicBezTo>
                <a:close/>
                <a:moveTo>
                  <a:pt x="1188642" y="0"/>
                </a:moveTo>
                <a:cubicBezTo>
                  <a:pt x="1216049" y="0"/>
                  <a:pt x="1239352" y="28828"/>
                  <a:pt x="1239352" y="63073"/>
                </a:cubicBezTo>
                <a:cubicBezTo>
                  <a:pt x="1239352" y="74068"/>
                  <a:pt x="1233882" y="86376"/>
                  <a:pt x="1228412" y="97371"/>
                </a:cubicBezTo>
                <a:cubicBezTo>
                  <a:pt x="1216049" y="108312"/>
                  <a:pt x="1205108" y="120675"/>
                  <a:pt x="1188642" y="126145"/>
                </a:cubicBezTo>
                <a:cubicBezTo>
                  <a:pt x="1154343" y="115205"/>
                  <a:pt x="1147505" y="86376"/>
                  <a:pt x="1142035" y="63073"/>
                </a:cubicBezTo>
                <a:cubicBezTo>
                  <a:pt x="1142035" y="28828"/>
                  <a:pt x="1159868" y="5525"/>
                  <a:pt x="1188642" y="0"/>
                </a:cubicBezTo>
                <a:close/>
              </a:path>
            </a:pathLst>
          </a:custGeom>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p:spPr>
        <p:txBody>
          <a:bodyPr anchor="ctr" anchorCtr="0" bIns="121900" lIns="121900" rIns="121900" spcFirstLastPara="1" tIns="121900" wrap="square">
            <a:noAutofit/>
          </a:bodyPr>
          <a:p>
            <a:endParaRPr sz="2400">
              <a:solidFill>
                <a:schemeClr val="tx2">
                  <a:lumMod val="40000"/>
                  <a:lumOff val="60000"/>
                </a:schemeClr>
              </a:solidFill>
              <a:ea typeface="Arial" panose="020B0604020202020204" pitchFamily="34" charset="0"/>
            </a:endParaRPr>
          </a:p>
        </p:txBody>
      </p:sp>
      <p:sp>
        <p:nvSpPr>
          <p:cNvPr id="1048996" name="内容占位符 6"/>
          <p:cNvSpPr>
            <a:spLocks noGrp="1"/>
          </p:cNvSpPr>
          <p:nvPr>
            <p:ph sz="quarter" idx="13"/>
            <p:custDataLst>
              <p:tags r:id="rId4"/>
            </p:custDataLst>
          </p:nvPr>
        </p:nvSpPr>
        <p:spPr>
          <a:xfrm>
            <a:off x="669881" y="463808"/>
            <a:ext cx="10852237" cy="5388907"/>
          </a:xfrm>
        </p:spPr>
        <p:txBody>
          <a:bodyPr bIns="46800" lIns="90000" rIns="90000" tIns="46800"/>
          <a:lstStyle>
            <a:lvl1pPr>
              <a:defRPr baseline="0"/>
            </a:lvl1pPr>
            <a:lvl2pPr>
              <a:defRPr baseline="0"/>
            </a:lvl2pPr>
            <a:lvl3pPr>
              <a:defRPr baseline="0"/>
            </a:lvl3pPr>
            <a:lvl4pPr>
              <a:defRPr baseline="0"/>
            </a:lvl4pPr>
            <a:lvl5pPr>
              <a:defRPr baseline="0"/>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997" name="日期占位符 2"/>
          <p:cNvSpPr>
            <a:spLocks noGrp="1"/>
          </p:cNvSpPr>
          <p:nvPr>
            <p:ph type="dt" sz="half" idx="10"/>
            <p:custDataLst>
              <p:tags r:id="rId5"/>
            </p:custDataLst>
          </p:nvPr>
        </p:nvSpPr>
        <p:spPr/>
        <p:txBody>
          <a:bodyPr/>
          <a:p>
            <a:fld id="{760FBDFE-C587-4B4C-A407-44438C67B59E}" type="datetimeFigureOut">
              <a:rPr altLang="en-US" lang="zh-CN" smtClean="0"/>
            </a:fld>
            <a:endParaRPr altLang="en-US" lang="zh-CN"/>
          </a:p>
        </p:txBody>
      </p:sp>
      <p:sp>
        <p:nvSpPr>
          <p:cNvPr id="1048998" name="页脚占位符 3"/>
          <p:cNvSpPr>
            <a:spLocks noGrp="1"/>
          </p:cNvSpPr>
          <p:nvPr>
            <p:ph type="ftr" sz="quarter" idx="11"/>
            <p:custDataLst>
              <p:tags r:id="rId6"/>
            </p:custDataLst>
          </p:nvPr>
        </p:nvSpPr>
        <p:spPr/>
        <p:txBody>
          <a:bodyPr/>
          <a:p>
            <a:endParaRPr altLang="en-US" lang="zh-CN"/>
          </a:p>
        </p:txBody>
      </p:sp>
      <p:sp>
        <p:nvSpPr>
          <p:cNvPr id="1048999" name="灯片编号占位符 4"/>
          <p:cNvSpPr>
            <a:spLocks noGrp="1"/>
          </p:cNvSpPr>
          <p:nvPr>
            <p:ph type="sldNum" sz="quarter" idx="12"/>
            <p:custDataLst>
              <p:tags r:id="rId7"/>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chemeClr val="tx2"/>
        </a:solidFill>
        <a:effectLst/>
      </p:bgPr>
    </p:bg>
    <p:spTree>
      <p:nvGrpSpPr>
        <p:cNvPr id="108" name=""/>
        <p:cNvGrpSpPr/>
        <p:nvPr/>
      </p:nvGrpSpPr>
      <p:grpSpPr>
        <a:xfrm>
          <a:off x="0" y="0"/>
          <a:ext cx="0" cy="0"/>
          <a:chOff x="0" y="0"/>
          <a:chExt cx="0" cy="0"/>
        </a:xfrm>
      </p:grpSpPr>
      <p:pic>
        <p:nvPicPr>
          <p:cNvPr id="2097162" name="Google Shape;46;p4"/>
          <p:cNvPicPr preferRelativeResize="0">
            <a:picLocks/>
          </p:cNvPicPr>
          <p:nvPr userDrawn="1">
            <p:custDataLst>
              <p:tags r:id="rId1"/>
            </p:custDataLst>
          </p:nvPr>
        </p:nvPicPr>
        <p:blipFill>
          <a:blip xmlns:r="http://schemas.openxmlformats.org/officeDocument/2006/relationships" r:embed="rId2"/>
          <a:stretch>
            <a:fillRect/>
          </a:stretch>
        </p:blipFill>
        <p:spPr>
          <a:xfrm>
            <a:off x="0" y="0"/>
            <a:ext cx="12192000" cy="6854656"/>
          </a:xfrm>
          <a:prstGeom prst="rect"/>
          <a:noFill/>
          <a:ln>
            <a:noFill/>
          </a:ln>
        </p:spPr>
      </p:pic>
      <p:sp>
        <p:nvSpPr>
          <p:cNvPr id="1048705" name="标题 1"/>
          <p:cNvSpPr>
            <a:spLocks noGrp="1"/>
          </p:cNvSpPr>
          <p:nvPr>
            <p:ph type="title" hasCustomPrompt="1"/>
            <p:custDataLst>
              <p:tags r:id="rId3"/>
            </p:custDataLst>
          </p:nvPr>
        </p:nvSpPr>
        <p:spPr>
          <a:xfrm>
            <a:off x="5839259" y="3395168"/>
            <a:ext cx="5062649" cy="1049832"/>
          </a:xfrm>
        </p:spPr>
        <p:txBody>
          <a:bodyPr anchor="t" anchorCtr="0" bIns="46800" lIns="90000" rIns="90000" rtlCol="0" tIns="46800" vert="horz">
            <a:normAutofit/>
          </a:bodyPr>
          <a:lstStyle>
            <a:lvl1pPr algn="ctr" defTabSz="914400" eaLnBrk="1" fontAlgn="auto" hangingPunct="1" latinLnBrk="0" marL="0" marR="0" rtl="0">
              <a:lnSpc>
                <a:spcPct val="100000"/>
              </a:lnSpc>
              <a:buNone/>
              <a:defRPr altLang="en-US" baseline="0" b="1" cap="none" dirty="0" sz="6000" i="0" kern="1200" kumimoji="0" lang="zh-CN" noProof="1" normalizeH="0" spc="600" strike="noStrike" u="none">
                <a:solidFill>
                  <a:schemeClr val="accent2"/>
                </a:solidFill>
                <a:latin typeface="Arial" panose="020B0604020202020204" pitchFamily="34" charset="0"/>
                <a:ea typeface="Arial" panose="020B0604020202020204" pitchFamily="34" charset="0"/>
                <a:cs typeface="+mj-cs"/>
                <a:sym typeface="+mn-ea"/>
              </a:defRPr>
            </a:lvl1pPr>
          </a:lstStyle>
          <a:p>
            <a:pPr lvl="0"/>
            <a:r>
              <a:rPr dirty="0">
                <a:sym typeface="+mn-ea"/>
              </a:rPr>
              <a:t>编辑标题</a:t>
            </a:r>
            <a:endParaRPr dirty="0">
              <a:sym typeface="+mn-ea"/>
            </a:endParaRPr>
          </a:p>
        </p:txBody>
      </p:sp>
      <p:sp>
        <p:nvSpPr>
          <p:cNvPr id="1048706" name="文本占位符 9"/>
          <p:cNvSpPr>
            <a:spLocks noGrp="1"/>
          </p:cNvSpPr>
          <p:nvPr>
            <p:ph type="body" sz="quarter" idx="13" hasCustomPrompt="1"/>
            <p:custDataLst>
              <p:tags r:id="rId4"/>
            </p:custDataLst>
          </p:nvPr>
        </p:nvSpPr>
        <p:spPr>
          <a:xfrm>
            <a:off x="5839258" y="2390133"/>
            <a:ext cx="5062649" cy="899167"/>
          </a:xfrm>
        </p:spPr>
        <p:txBody>
          <a:bodyPr anchor="b" anchorCtr="0" bIns="46800" lIns="90000" rIns="90000" tIns="46800">
            <a:normAutofit/>
          </a:bodyPr>
          <a:lstStyle>
            <a:lvl1pPr algn="ctr" indent="0" marL="0">
              <a:buNone/>
              <a:defRPr baseline="0" sz="3200">
                <a:solidFill>
                  <a:schemeClr val="bg1"/>
                </a:solidFill>
                <a:latin typeface="Arial" panose="020B0604020202020204" pitchFamily="34" charset="0"/>
              </a:defRPr>
            </a:lvl1pPr>
          </a:lstStyle>
          <a:p>
            <a:pPr lvl="0"/>
            <a:r>
              <a:rPr altLang="en-US" dirty="0" lang="zh-CN"/>
              <a:t>单击此处编辑文本</a:t>
            </a:r>
            <a:endParaRPr altLang="en-US" dirty="0" lang="zh-CN"/>
          </a:p>
        </p:txBody>
      </p:sp>
      <p:sp>
        <p:nvSpPr>
          <p:cNvPr id="1048707" name="日期占位符 2"/>
          <p:cNvSpPr>
            <a:spLocks noGrp="1"/>
          </p:cNvSpPr>
          <p:nvPr>
            <p:ph type="dt" sz="half" idx="10"/>
            <p:custDataLst>
              <p:tags r:id="rId5"/>
            </p:custDataLst>
          </p:nvPr>
        </p:nvSpPr>
        <p:spPr/>
        <p:txBody>
          <a:bodyPr/>
          <a:p>
            <a:fld id="{760FBDFE-C587-4B4C-A407-44438C67B59E}" type="datetimeFigureOut">
              <a:rPr altLang="en-US" lang="zh-CN" smtClean="0"/>
            </a:fld>
            <a:endParaRPr altLang="en-US" lang="zh-CN"/>
          </a:p>
        </p:txBody>
      </p:sp>
      <p:sp>
        <p:nvSpPr>
          <p:cNvPr id="1048708" name="页脚占位符 3"/>
          <p:cNvSpPr>
            <a:spLocks noGrp="1"/>
          </p:cNvSpPr>
          <p:nvPr>
            <p:ph type="ftr" sz="quarter" idx="11"/>
            <p:custDataLst>
              <p:tags r:id="rId6"/>
            </p:custDataLst>
          </p:nvPr>
        </p:nvSpPr>
        <p:spPr/>
        <p:txBody>
          <a:bodyPr/>
          <a:p>
            <a:endParaRPr altLang="en-US" lang="zh-CN"/>
          </a:p>
        </p:txBody>
      </p:sp>
      <p:sp>
        <p:nvSpPr>
          <p:cNvPr id="1048709" name="灯片编号占位符 4"/>
          <p:cNvSpPr>
            <a:spLocks noGrp="1"/>
          </p:cNvSpPr>
          <p:nvPr>
            <p:ph type="sldNum" sz="quarter" idx="12"/>
            <p:custDataLst>
              <p:tags r:id="rId7"/>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p:bg>
      <p:bgPr>
        <a:solidFill>
          <a:schemeClr val="bg2"/>
        </a:solidFill>
        <a:effectLst/>
      </p:bgPr>
    </p:bg>
    <p:spTree>
      <p:nvGrpSpPr>
        <p:cNvPr id="147" name=""/>
        <p:cNvGrpSpPr/>
        <p:nvPr/>
      </p:nvGrpSpPr>
      <p:grpSpPr>
        <a:xfrm>
          <a:off x="0" y="0"/>
          <a:ext cx="0" cy="0"/>
          <a:chOff x="0" y="0"/>
          <a:chExt cx="0" cy="0"/>
        </a:xfrm>
      </p:grpSpPr>
      <p:grpSp>
        <p:nvGrpSpPr>
          <p:cNvPr id="148" name="组合 7"/>
          <p:cNvGrpSpPr/>
          <p:nvPr userDrawn="1">
            <p:custDataLst>
              <p:tags r:id="rId1"/>
            </p:custDataLst>
          </p:nvPr>
        </p:nvGrpSpPr>
        <p:grpSpPr>
          <a:xfrm>
            <a:off x="49740" y="-71120"/>
            <a:ext cx="12187344" cy="6966878"/>
            <a:chOff x="49740" y="-71120"/>
            <a:chExt cx="12187344" cy="6966878"/>
          </a:xfrm>
        </p:grpSpPr>
        <p:grpSp>
          <p:nvGrpSpPr>
            <p:cNvPr id="149" name="组合 5"/>
            <p:cNvGrpSpPr/>
            <p:nvPr userDrawn="1">
              <p:custDataLst>
                <p:tags r:id="rId2"/>
              </p:custDataLst>
            </p:nvPr>
          </p:nvGrpSpPr>
          <p:grpSpPr>
            <a:xfrm>
              <a:off x="49740" y="5929230"/>
              <a:ext cx="915038" cy="966528"/>
              <a:chOff x="-40444" y="4780592"/>
              <a:chExt cx="2015020" cy="2222638"/>
            </a:xfrm>
          </p:grpSpPr>
          <p:grpSp>
            <p:nvGrpSpPr>
              <p:cNvPr id="150" name="组合 6"/>
              <p:cNvGrpSpPr/>
              <p:nvPr userDrawn="1"/>
            </p:nvGrpSpPr>
            <p:grpSpPr>
              <a:xfrm>
                <a:off x="-40444" y="5685171"/>
                <a:ext cx="1268252" cy="1234601"/>
                <a:chOff x="2620010" y="3557270"/>
                <a:chExt cx="5535931" cy="5307331"/>
              </a:xfrm>
            </p:grpSpPr>
            <p:sp>
              <p:nvSpPr>
                <p:cNvPr id="1048925" name="任意多边形: 形状 8"/>
                <p:cNvSpPr/>
                <p:nvPr>
                  <p:custDataLst>
                    <p:tags r:id="rId3"/>
                  </p:custDataLst>
                </p:nvPr>
              </p:nvSpPr>
              <p:spPr>
                <a:xfrm>
                  <a:off x="2748280" y="4729480"/>
                  <a:ext cx="3804921" cy="3801111"/>
                </a:xfrm>
                <a:custGeom>
                  <a:avLst/>
                  <a:ahLst/>
                  <a:rect l="0" t="0" r="0" b="0"/>
                  <a:pathLst>
                    <a:path w="3804921" h="3801111">
                      <a:moveTo>
                        <a:pt x="31750" y="3801110"/>
                      </a:moveTo>
                      <a:cubicBezTo>
                        <a:pt x="31750" y="3801110"/>
                        <a:pt x="1685290" y="2019300"/>
                        <a:pt x="2428240" y="1239520"/>
                      </a:cubicBezTo>
                      <a:cubicBezTo>
                        <a:pt x="3169920" y="458470"/>
                        <a:pt x="3804920" y="64770"/>
                        <a:pt x="3804920" y="64770"/>
                      </a:cubicBezTo>
                      <a:lnTo>
                        <a:pt x="3769360" y="0"/>
                      </a:lnTo>
                      <a:cubicBezTo>
                        <a:pt x="3769360" y="0"/>
                        <a:pt x="2957830" y="450850"/>
                        <a:pt x="1663700" y="1918970"/>
                      </a:cubicBezTo>
                      <a:cubicBezTo>
                        <a:pt x="369462" y="3386995"/>
                        <a:pt x="0" y="3743960"/>
                        <a:pt x="0" y="37439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26" name="任意多边形: 形状 9"/>
                <p:cNvSpPr/>
                <p:nvPr>
                  <p:custDataLst>
                    <p:tags r:id="rId4"/>
                  </p:custDataLst>
                </p:nvPr>
              </p:nvSpPr>
              <p:spPr>
                <a:xfrm>
                  <a:off x="5868670" y="5276850"/>
                  <a:ext cx="1488441" cy="1153161"/>
                </a:xfrm>
                <a:custGeom>
                  <a:avLst/>
                  <a:ahLst/>
                  <a:rect l="0" t="0" r="0" b="0"/>
                  <a:pathLst>
                    <a:path w="1488441" h="1153161">
                      <a:moveTo>
                        <a:pt x="0" y="0"/>
                      </a:moveTo>
                      <a:cubicBezTo>
                        <a:pt x="0" y="0"/>
                        <a:pt x="1488440" y="505460"/>
                        <a:pt x="1358900" y="830580"/>
                      </a:cubicBezTo>
                      <a:cubicBezTo>
                        <a:pt x="1233170" y="115316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27" name="任意多边形: 形状 10"/>
                <p:cNvSpPr/>
                <p:nvPr>
                  <p:custDataLst>
                    <p:tags r:id="rId5"/>
                  </p:custDataLst>
                </p:nvPr>
              </p:nvSpPr>
              <p:spPr>
                <a:xfrm>
                  <a:off x="4053840" y="4085590"/>
                  <a:ext cx="1143001" cy="1800861"/>
                </a:xfrm>
                <a:custGeom>
                  <a:avLst/>
                  <a:ahLst/>
                  <a:rect l="0" t="0" r="0" b="0"/>
                  <a:pathLst>
                    <a:path w="1143001" h="1800861">
                      <a:moveTo>
                        <a:pt x="1143000" y="1800860"/>
                      </a:moveTo>
                      <a:cubicBezTo>
                        <a:pt x="1143000" y="1800860"/>
                        <a:pt x="0" y="281940"/>
                        <a:pt x="330200" y="142240"/>
                      </a:cubicBezTo>
                      <a:cubicBezTo>
                        <a:pt x="659130" y="0"/>
                        <a:pt x="1143000" y="1800860"/>
                        <a:pt x="1143000" y="18008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28" name="任意多边形: 形状 11"/>
                <p:cNvSpPr/>
                <p:nvPr>
                  <p:custDataLst>
                    <p:tags r:id="rId6"/>
                  </p:custDataLst>
                </p:nvPr>
              </p:nvSpPr>
              <p:spPr>
                <a:xfrm>
                  <a:off x="5360670" y="5697220"/>
                  <a:ext cx="1703071" cy="1450341"/>
                </a:xfrm>
                <a:custGeom>
                  <a:avLst/>
                  <a:ahLst/>
                  <a:rect l="0" t="0" r="0" b="0"/>
                  <a:pathLst>
                    <a:path w="1703071" h="1450341">
                      <a:moveTo>
                        <a:pt x="0" y="0"/>
                      </a:moveTo>
                      <a:cubicBezTo>
                        <a:pt x="0" y="0"/>
                        <a:pt x="1703070" y="850900"/>
                        <a:pt x="1480820" y="1151890"/>
                      </a:cubicBezTo>
                      <a:cubicBezTo>
                        <a:pt x="1262380" y="14503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29" name="任意多边形: 形状 12"/>
                <p:cNvSpPr/>
                <p:nvPr>
                  <p:custDataLst>
                    <p:tags r:id="rId7"/>
                  </p:custDataLst>
                </p:nvPr>
              </p:nvSpPr>
              <p:spPr>
                <a:xfrm>
                  <a:off x="4839970" y="3752850"/>
                  <a:ext cx="900431" cy="1656081"/>
                </a:xfrm>
                <a:custGeom>
                  <a:avLst/>
                  <a:ahLst/>
                  <a:rect l="0" t="0" r="0" b="0"/>
                  <a:pathLst>
                    <a:path w="900431" h="1656081">
                      <a:moveTo>
                        <a:pt x="900430" y="1656080"/>
                      </a:moveTo>
                      <a:cubicBezTo>
                        <a:pt x="900430" y="1656080"/>
                        <a:pt x="0" y="373380"/>
                        <a:pt x="295910" y="187960"/>
                      </a:cubicBezTo>
                      <a:cubicBezTo>
                        <a:pt x="590550" y="0"/>
                        <a:pt x="900430" y="1656080"/>
                        <a:pt x="900430" y="165608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30" name="任意多边形: 形状 13"/>
                <p:cNvSpPr/>
                <p:nvPr>
                  <p:custDataLst>
                    <p:tags r:id="rId8"/>
                  </p:custDataLst>
                </p:nvPr>
              </p:nvSpPr>
              <p:spPr>
                <a:xfrm>
                  <a:off x="6305550" y="4892040"/>
                  <a:ext cx="1313181" cy="900431"/>
                </a:xfrm>
                <a:custGeom>
                  <a:avLst/>
                  <a:ahLst/>
                  <a:rect l="0" t="0" r="0" b="0"/>
                  <a:pathLst>
                    <a:path w="1313181" h="900431">
                      <a:moveTo>
                        <a:pt x="0" y="0"/>
                      </a:moveTo>
                      <a:cubicBezTo>
                        <a:pt x="0" y="0"/>
                        <a:pt x="1313180" y="236220"/>
                        <a:pt x="1214120" y="567690"/>
                      </a:cubicBezTo>
                      <a:cubicBezTo>
                        <a:pt x="1115060" y="90043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31" name="任意多边形: 形状 14"/>
                <p:cNvSpPr/>
                <p:nvPr>
                  <p:custDataLst>
                    <p:tags r:id="rId9"/>
                  </p:custDataLst>
                </p:nvPr>
              </p:nvSpPr>
              <p:spPr>
                <a:xfrm>
                  <a:off x="5552440" y="3590290"/>
                  <a:ext cx="680721" cy="1433831"/>
                </a:xfrm>
                <a:custGeom>
                  <a:avLst/>
                  <a:ahLst/>
                  <a:rect l="0" t="0" r="0" b="0"/>
                  <a:pathLst>
                    <a:path w="680721" h="1433831">
                      <a:moveTo>
                        <a:pt x="680720" y="1433830"/>
                      </a:moveTo>
                      <a:cubicBezTo>
                        <a:pt x="680720" y="1433830"/>
                        <a:pt x="0" y="285750"/>
                        <a:pt x="316230" y="144780"/>
                      </a:cubicBezTo>
                      <a:cubicBezTo>
                        <a:pt x="633730" y="0"/>
                        <a:pt x="680720" y="1433830"/>
                        <a:pt x="680720" y="143383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32" name="任意多边形: 形状 15"/>
                <p:cNvSpPr/>
                <p:nvPr>
                  <p:custDataLst>
                    <p:tags r:id="rId10"/>
                  </p:custDataLst>
                </p:nvPr>
              </p:nvSpPr>
              <p:spPr>
                <a:xfrm>
                  <a:off x="6305550" y="3557270"/>
                  <a:ext cx="1850391" cy="1355091"/>
                </a:xfrm>
                <a:custGeom>
                  <a:avLst/>
                  <a:ahLst/>
                  <a:rect l="0" t="0" r="0" b="0"/>
                  <a:pathLst>
                    <a:path w="1850391" h="1355091">
                      <a:moveTo>
                        <a:pt x="0" y="1355090"/>
                      </a:moveTo>
                      <a:cubicBezTo>
                        <a:pt x="0" y="1355090"/>
                        <a:pt x="1165860" y="0"/>
                        <a:pt x="1507490" y="344170"/>
                      </a:cubicBezTo>
                      <a:cubicBezTo>
                        <a:pt x="1850390" y="688340"/>
                        <a:pt x="0" y="1355090"/>
                        <a:pt x="0" y="135509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33" name="任意多边形: 形状 16"/>
                <p:cNvSpPr/>
                <p:nvPr>
                  <p:custDataLst>
                    <p:tags r:id="rId11"/>
                  </p:custDataLst>
                </p:nvPr>
              </p:nvSpPr>
              <p:spPr>
                <a:xfrm>
                  <a:off x="3285490" y="4687570"/>
                  <a:ext cx="1325881" cy="1882141"/>
                </a:xfrm>
                <a:custGeom>
                  <a:avLst/>
                  <a:ahLst/>
                  <a:rect l="0" t="0" r="0" b="0"/>
                  <a:pathLst>
                    <a:path w="1325881" h="1882141">
                      <a:moveTo>
                        <a:pt x="1325880" y="1882140"/>
                      </a:moveTo>
                      <a:cubicBezTo>
                        <a:pt x="1325880" y="1882140"/>
                        <a:pt x="0" y="287020"/>
                        <a:pt x="349250" y="143510"/>
                      </a:cubicBezTo>
                      <a:cubicBezTo>
                        <a:pt x="697230" y="0"/>
                        <a:pt x="1325880" y="1882140"/>
                        <a:pt x="1325880" y="188214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34" name="任意多边形: 形状 17"/>
                <p:cNvSpPr/>
                <p:nvPr>
                  <p:custDataLst>
                    <p:tags r:id="rId12"/>
                  </p:custDataLst>
                </p:nvPr>
              </p:nvSpPr>
              <p:spPr>
                <a:xfrm>
                  <a:off x="4817110" y="6292850"/>
                  <a:ext cx="1860551" cy="1640841"/>
                </a:xfrm>
                <a:custGeom>
                  <a:avLst/>
                  <a:ahLst/>
                  <a:rect l="0" t="0" r="0" b="0"/>
                  <a:pathLst>
                    <a:path w="1860551" h="1640841">
                      <a:moveTo>
                        <a:pt x="0" y="0"/>
                      </a:moveTo>
                      <a:cubicBezTo>
                        <a:pt x="0" y="0"/>
                        <a:pt x="1860550" y="962660"/>
                        <a:pt x="1619250" y="1303020"/>
                      </a:cubicBezTo>
                      <a:cubicBezTo>
                        <a:pt x="1380490" y="16408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35" name="任意多边形: 形状 18"/>
                <p:cNvSpPr/>
                <p:nvPr>
                  <p:custDataLst>
                    <p:tags r:id="rId13"/>
                  </p:custDataLst>
                </p:nvPr>
              </p:nvSpPr>
              <p:spPr>
                <a:xfrm>
                  <a:off x="4126230" y="6997700"/>
                  <a:ext cx="1983741" cy="1866901"/>
                </a:xfrm>
                <a:custGeom>
                  <a:avLst/>
                  <a:ahLst/>
                  <a:rect l="0" t="0" r="0" b="0"/>
                  <a:pathLst>
                    <a:path w="1983741" h="1866901">
                      <a:moveTo>
                        <a:pt x="0" y="0"/>
                      </a:moveTo>
                      <a:cubicBezTo>
                        <a:pt x="0" y="0"/>
                        <a:pt x="1983740" y="1093470"/>
                        <a:pt x="1724660" y="1480820"/>
                      </a:cubicBezTo>
                      <a:cubicBezTo>
                        <a:pt x="1469390" y="186690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36" name="任意多边形: 形状 19"/>
                <p:cNvSpPr/>
                <p:nvPr>
                  <p:custDataLst>
                    <p:tags r:id="rId14"/>
                  </p:custDataLst>
                </p:nvPr>
              </p:nvSpPr>
              <p:spPr>
                <a:xfrm>
                  <a:off x="2620010" y="5190490"/>
                  <a:ext cx="1473201" cy="1911351"/>
                </a:xfrm>
                <a:custGeom>
                  <a:avLst/>
                  <a:ahLst/>
                  <a:rect l="0" t="0" r="0" b="0"/>
                  <a:pathLst>
                    <a:path w="1473201" h="1911351">
                      <a:moveTo>
                        <a:pt x="1473200" y="1911350"/>
                      </a:moveTo>
                      <a:cubicBezTo>
                        <a:pt x="1473200" y="1911350"/>
                        <a:pt x="0" y="257810"/>
                        <a:pt x="365760" y="128270"/>
                      </a:cubicBezTo>
                      <a:cubicBezTo>
                        <a:pt x="728980" y="0"/>
                        <a:pt x="1473200" y="1911350"/>
                        <a:pt x="1473200" y="191135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grpSp>
          <p:grpSp>
            <p:nvGrpSpPr>
              <p:cNvPr id="151" name="组合 20"/>
              <p:cNvGrpSpPr/>
              <p:nvPr userDrawn="1"/>
            </p:nvGrpSpPr>
            <p:grpSpPr>
              <a:xfrm rot="19614484">
                <a:off x="-37465" y="4915361"/>
                <a:ext cx="1268252" cy="1234601"/>
                <a:chOff x="2620010" y="3557270"/>
                <a:chExt cx="5535931" cy="5307331"/>
              </a:xfrm>
            </p:grpSpPr>
            <p:sp>
              <p:nvSpPr>
                <p:cNvPr id="1048937" name="任意多边形: 形状 21"/>
                <p:cNvSpPr/>
                <p:nvPr>
                  <p:custDataLst>
                    <p:tags r:id="rId15"/>
                  </p:custDataLst>
                </p:nvPr>
              </p:nvSpPr>
              <p:spPr>
                <a:xfrm>
                  <a:off x="2748280" y="4729480"/>
                  <a:ext cx="3804921" cy="3801111"/>
                </a:xfrm>
                <a:custGeom>
                  <a:avLst/>
                  <a:ahLst/>
                  <a:rect l="0" t="0" r="0" b="0"/>
                  <a:pathLst>
                    <a:path w="3804921" h="3801111">
                      <a:moveTo>
                        <a:pt x="31750" y="3801110"/>
                      </a:moveTo>
                      <a:cubicBezTo>
                        <a:pt x="31750" y="3801110"/>
                        <a:pt x="1685290" y="2019300"/>
                        <a:pt x="2428240" y="1239520"/>
                      </a:cubicBezTo>
                      <a:cubicBezTo>
                        <a:pt x="3169920" y="458470"/>
                        <a:pt x="3804920" y="64770"/>
                        <a:pt x="3804920" y="64770"/>
                      </a:cubicBezTo>
                      <a:lnTo>
                        <a:pt x="3769360" y="0"/>
                      </a:lnTo>
                      <a:cubicBezTo>
                        <a:pt x="3769360" y="0"/>
                        <a:pt x="2957830" y="450850"/>
                        <a:pt x="1663700" y="1918970"/>
                      </a:cubicBezTo>
                      <a:cubicBezTo>
                        <a:pt x="369462" y="3386995"/>
                        <a:pt x="0" y="3743960"/>
                        <a:pt x="0" y="37439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38" name="任意多边形: 形状 22"/>
                <p:cNvSpPr/>
                <p:nvPr>
                  <p:custDataLst>
                    <p:tags r:id="rId16"/>
                  </p:custDataLst>
                </p:nvPr>
              </p:nvSpPr>
              <p:spPr>
                <a:xfrm>
                  <a:off x="5868670" y="5276850"/>
                  <a:ext cx="1488441" cy="1153161"/>
                </a:xfrm>
                <a:custGeom>
                  <a:avLst/>
                  <a:ahLst/>
                  <a:rect l="0" t="0" r="0" b="0"/>
                  <a:pathLst>
                    <a:path w="1488441" h="1153161">
                      <a:moveTo>
                        <a:pt x="0" y="0"/>
                      </a:moveTo>
                      <a:cubicBezTo>
                        <a:pt x="0" y="0"/>
                        <a:pt x="1488440" y="505460"/>
                        <a:pt x="1358900" y="830580"/>
                      </a:cubicBezTo>
                      <a:cubicBezTo>
                        <a:pt x="1233170" y="115316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39" name="任意多边形: 形状 23"/>
                <p:cNvSpPr/>
                <p:nvPr>
                  <p:custDataLst>
                    <p:tags r:id="rId17"/>
                  </p:custDataLst>
                </p:nvPr>
              </p:nvSpPr>
              <p:spPr>
                <a:xfrm>
                  <a:off x="4053840" y="4085590"/>
                  <a:ext cx="1143001" cy="1800861"/>
                </a:xfrm>
                <a:custGeom>
                  <a:avLst/>
                  <a:ahLst/>
                  <a:rect l="0" t="0" r="0" b="0"/>
                  <a:pathLst>
                    <a:path w="1143001" h="1800861">
                      <a:moveTo>
                        <a:pt x="1143000" y="1800860"/>
                      </a:moveTo>
                      <a:cubicBezTo>
                        <a:pt x="1143000" y="1800860"/>
                        <a:pt x="0" y="281940"/>
                        <a:pt x="330200" y="142240"/>
                      </a:cubicBezTo>
                      <a:cubicBezTo>
                        <a:pt x="659130" y="0"/>
                        <a:pt x="1143000" y="1800860"/>
                        <a:pt x="1143000" y="18008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40" name="任意多边形: 形状 24"/>
                <p:cNvSpPr/>
                <p:nvPr>
                  <p:custDataLst>
                    <p:tags r:id="rId18"/>
                  </p:custDataLst>
                </p:nvPr>
              </p:nvSpPr>
              <p:spPr>
                <a:xfrm>
                  <a:off x="5360670" y="5697220"/>
                  <a:ext cx="1703071" cy="1450341"/>
                </a:xfrm>
                <a:custGeom>
                  <a:avLst/>
                  <a:ahLst/>
                  <a:rect l="0" t="0" r="0" b="0"/>
                  <a:pathLst>
                    <a:path w="1703071" h="1450341">
                      <a:moveTo>
                        <a:pt x="0" y="0"/>
                      </a:moveTo>
                      <a:cubicBezTo>
                        <a:pt x="0" y="0"/>
                        <a:pt x="1703070" y="850900"/>
                        <a:pt x="1480820" y="1151890"/>
                      </a:cubicBezTo>
                      <a:cubicBezTo>
                        <a:pt x="1262380" y="14503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41" name="任意多边形: 形状 25"/>
                <p:cNvSpPr/>
                <p:nvPr>
                  <p:custDataLst>
                    <p:tags r:id="rId19"/>
                  </p:custDataLst>
                </p:nvPr>
              </p:nvSpPr>
              <p:spPr>
                <a:xfrm>
                  <a:off x="4839970" y="3752850"/>
                  <a:ext cx="900431" cy="1656081"/>
                </a:xfrm>
                <a:custGeom>
                  <a:avLst/>
                  <a:ahLst/>
                  <a:rect l="0" t="0" r="0" b="0"/>
                  <a:pathLst>
                    <a:path w="900431" h="1656081">
                      <a:moveTo>
                        <a:pt x="900430" y="1656080"/>
                      </a:moveTo>
                      <a:cubicBezTo>
                        <a:pt x="900430" y="1656080"/>
                        <a:pt x="0" y="373380"/>
                        <a:pt x="295910" y="187960"/>
                      </a:cubicBezTo>
                      <a:cubicBezTo>
                        <a:pt x="590550" y="0"/>
                        <a:pt x="900430" y="1656080"/>
                        <a:pt x="900430" y="165608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42" name="任意多边形: 形状 26"/>
                <p:cNvSpPr/>
                <p:nvPr>
                  <p:custDataLst>
                    <p:tags r:id="rId20"/>
                  </p:custDataLst>
                </p:nvPr>
              </p:nvSpPr>
              <p:spPr>
                <a:xfrm>
                  <a:off x="6305550" y="4892040"/>
                  <a:ext cx="1313181" cy="900431"/>
                </a:xfrm>
                <a:custGeom>
                  <a:avLst/>
                  <a:ahLst/>
                  <a:rect l="0" t="0" r="0" b="0"/>
                  <a:pathLst>
                    <a:path w="1313181" h="900431">
                      <a:moveTo>
                        <a:pt x="0" y="0"/>
                      </a:moveTo>
                      <a:cubicBezTo>
                        <a:pt x="0" y="0"/>
                        <a:pt x="1313180" y="236220"/>
                        <a:pt x="1214120" y="567690"/>
                      </a:cubicBezTo>
                      <a:cubicBezTo>
                        <a:pt x="1115060" y="90043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43" name="任意多边形: 形状 27"/>
                <p:cNvSpPr/>
                <p:nvPr>
                  <p:custDataLst>
                    <p:tags r:id="rId21"/>
                  </p:custDataLst>
                </p:nvPr>
              </p:nvSpPr>
              <p:spPr>
                <a:xfrm>
                  <a:off x="5552440" y="3590290"/>
                  <a:ext cx="680721" cy="1433831"/>
                </a:xfrm>
                <a:custGeom>
                  <a:avLst/>
                  <a:ahLst/>
                  <a:rect l="0" t="0" r="0" b="0"/>
                  <a:pathLst>
                    <a:path w="680721" h="1433831">
                      <a:moveTo>
                        <a:pt x="680720" y="1433830"/>
                      </a:moveTo>
                      <a:cubicBezTo>
                        <a:pt x="680720" y="1433830"/>
                        <a:pt x="0" y="285750"/>
                        <a:pt x="316230" y="144780"/>
                      </a:cubicBezTo>
                      <a:cubicBezTo>
                        <a:pt x="633730" y="0"/>
                        <a:pt x="680720" y="1433830"/>
                        <a:pt x="680720" y="143383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44" name="任意多边形: 形状 28"/>
                <p:cNvSpPr/>
                <p:nvPr>
                  <p:custDataLst>
                    <p:tags r:id="rId22"/>
                  </p:custDataLst>
                </p:nvPr>
              </p:nvSpPr>
              <p:spPr>
                <a:xfrm>
                  <a:off x="6305550" y="3557270"/>
                  <a:ext cx="1850391" cy="1355091"/>
                </a:xfrm>
                <a:custGeom>
                  <a:avLst/>
                  <a:ahLst/>
                  <a:rect l="0" t="0" r="0" b="0"/>
                  <a:pathLst>
                    <a:path w="1850391" h="1355091">
                      <a:moveTo>
                        <a:pt x="0" y="1355090"/>
                      </a:moveTo>
                      <a:cubicBezTo>
                        <a:pt x="0" y="1355090"/>
                        <a:pt x="1165860" y="0"/>
                        <a:pt x="1507490" y="344170"/>
                      </a:cubicBezTo>
                      <a:cubicBezTo>
                        <a:pt x="1850390" y="688340"/>
                        <a:pt x="0" y="1355090"/>
                        <a:pt x="0" y="135509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45" name="任意多边形: 形状 29"/>
                <p:cNvSpPr/>
                <p:nvPr>
                  <p:custDataLst>
                    <p:tags r:id="rId23"/>
                  </p:custDataLst>
                </p:nvPr>
              </p:nvSpPr>
              <p:spPr>
                <a:xfrm>
                  <a:off x="3285490" y="4687570"/>
                  <a:ext cx="1325881" cy="1882141"/>
                </a:xfrm>
                <a:custGeom>
                  <a:avLst/>
                  <a:ahLst/>
                  <a:rect l="0" t="0" r="0" b="0"/>
                  <a:pathLst>
                    <a:path w="1325881" h="1882141">
                      <a:moveTo>
                        <a:pt x="1325880" y="1882140"/>
                      </a:moveTo>
                      <a:cubicBezTo>
                        <a:pt x="1325880" y="1882140"/>
                        <a:pt x="0" y="287020"/>
                        <a:pt x="349250" y="143510"/>
                      </a:cubicBezTo>
                      <a:cubicBezTo>
                        <a:pt x="697230" y="0"/>
                        <a:pt x="1325880" y="1882140"/>
                        <a:pt x="1325880" y="188214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46" name="任意多边形: 形状 30"/>
                <p:cNvSpPr/>
                <p:nvPr>
                  <p:custDataLst>
                    <p:tags r:id="rId24"/>
                  </p:custDataLst>
                </p:nvPr>
              </p:nvSpPr>
              <p:spPr>
                <a:xfrm>
                  <a:off x="4817110" y="6292850"/>
                  <a:ext cx="1860551" cy="1640841"/>
                </a:xfrm>
                <a:custGeom>
                  <a:avLst/>
                  <a:ahLst/>
                  <a:rect l="0" t="0" r="0" b="0"/>
                  <a:pathLst>
                    <a:path w="1860551" h="1640841">
                      <a:moveTo>
                        <a:pt x="0" y="0"/>
                      </a:moveTo>
                      <a:cubicBezTo>
                        <a:pt x="0" y="0"/>
                        <a:pt x="1860550" y="962660"/>
                        <a:pt x="1619250" y="1303020"/>
                      </a:cubicBezTo>
                      <a:cubicBezTo>
                        <a:pt x="1380490" y="16408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47" name="任意多边形: 形状 31"/>
                <p:cNvSpPr/>
                <p:nvPr>
                  <p:custDataLst>
                    <p:tags r:id="rId25"/>
                  </p:custDataLst>
                </p:nvPr>
              </p:nvSpPr>
              <p:spPr>
                <a:xfrm>
                  <a:off x="4126230" y="6997700"/>
                  <a:ext cx="1983741" cy="1866901"/>
                </a:xfrm>
                <a:custGeom>
                  <a:avLst/>
                  <a:ahLst/>
                  <a:rect l="0" t="0" r="0" b="0"/>
                  <a:pathLst>
                    <a:path w="1983741" h="1866901">
                      <a:moveTo>
                        <a:pt x="0" y="0"/>
                      </a:moveTo>
                      <a:cubicBezTo>
                        <a:pt x="0" y="0"/>
                        <a:pt x="1983740" y="1093470"/>
                        <a:pt x="1724660" y="1480820"/>
                      </a:cubicBezTo>
                      <a:cubicBezTo>
                        <a:pt x="1469390" y="186690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48" name="任意多边形: 形状 32"/>
                <p:cNvSpPr/>
                <p:nvPr>
                  <p:custDataLst>
                    <p:tags r:id="rId26"/>
                  </p:custDataLst>
                </p:nvPr>
              </p:nvSpPr>
              <p:spPr>
                <a:xfrm>
                  <a:off x="2620010" y="5190490"/>
                  <a:ext cx="1473201" cy="1911351"/>
                </a:xfrm>
                <a:custGeom>
                  <a:avLst/>
                  <a:ahLst/>
                  <a:rect l="0" t="0" r="0" b="0"/>
                  <a:pathLst>
                    <a:path w="1473201" h="1911351">
                      <a:moveTo>
                        <a:pt x="1473200" y="1911350"/>
                      </a:moveTo>
                      <a:cubicBezTo>
                        <a:pt x="1473200" y="1911350"/>
                        <a:pt x="0" y="257810"/>
                        <a:pt x="365760" y="128270"/>
                      </a:cubicBezTo>
                      <a:cubicBezTo>
                        <a:pt x="728980" y="0"/>
                        <a:pt x="1473200" y="1911350"/>
                        <a:pt x="1473200" y="191135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grpSp>
          <p:grpSp>
            <p:nvGrpSpPr>
              <p:cNvPr id="152" name="组合 33"/>
              <p:cNvGrpSpPr/>
              <p:nvPr userDrawn="1"/>
            </p:nvGrpSpPr>
            <p:grpSpPr>
              <a:xfrm rot="2497797">
                <a:off x="593682" y="5768629"/>
                <a:ext cx="1268252" cy="1234601"/>
                <a:chOff x="2620010" y="3557270"/>
                <a:chExt cx="5535931" cy="5307331"/>
              </a:xfrm>
            </p:grpSpPr>
            <p:sp>
              <p:nvSpPr>
                <p:cNvPr id="1048949" name="任意多边形: 形状 34"/>
                <p:cNvSpPr/>
                <p:nvPr>
                  <p:custDataLst>
                    <p:tags r:id="rId27"/>
                  </p:custDataLst>
                </p:nvPr>
              </p:nvSpPr>
              <p:spPr>
                <a:xfrm>
                  <a:off x="2748280" y="4729480"/>
                  <a:ext cx="3804921" cy="3801111"/>
                </a:xfrm>
                <a:custGeom>
                  <a:avLst/>
                  <a:ahLst/>
                  <a:rect l="0" t="0" r="0" b="0"/>
                  <a:pathLst>
                    <a:path w="3804921" h="3801111">
                      <a:moveTo>
                        <a:pt x="31750" y="3801110"/>
                      </a:moveTo>
                      <a:cubicBezTo>
                        <a:pt x="31750" y="3801110"/>
                        <a:pt x="1685290" y="2019300"/>
                        <a:pt x="2428240" y="1239520"/>
                      </a:cubicBezTo>
                      <a:cubicBezTo>
                        <a:pt x="3169920" y="458470"/>
                        <a:pt x="3804920" y="64770"/>
                        <a:pt x="3804920" y="64770"/>
                      </a:cubicBezTo>
                      <a:lnTo>
                        <a:pt x="3769360" y="0"/>
                      </a:lnTo>
                      <a:cubicBezTo>
                        <a:pt x="3769360" y="0"/>
                        <a:pt x="2957830" y="450850"/>
                        <a:pt x="1663700" y="1918970"/>
                      </a:cubicBezTo>
                      <a:cubicBezTo>
                        <a:pt x="369462" y="3386995"/>
                        <a:pt x="0" y="3743960"/>
                        <a:pt x="0" y="37439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50" name="任意多边形: 形状 35"/>
                <p:cNvSpPr/>
                <p:nvPr>
                  <p:custDataLst>
                    <p:tags r:id="rId28"/>
                  </p:custDataLst>
                </p:nvPr>
              </p:nvSpPr>
              <p:spPr>
                <a:xfrm>
                  <a:off x="5868670" y="5276850"/>
                  <a:ext cx="1488441" cy="1153161"/>
                </a:xfrm>
                <a:custGeom>
                  <a:avLst/>
                  <a:ahLst/>
                  <a:rect l="0" t="0" r="0" b="0"/>
                  <a:pathLst>
                    <a:path w="1488441" h="1153161">
                      <a:moveTo>
                        <a:pt x="0" y="0"/>
                      </a:moveTo>
                      <a:cubicBezTo>
                        <a:pt x="0" y="0"/>
                        <a:pt x="1488440" y="505460"/>
                        <a:pt x="1358900" y="830580"/>
                      </a:cubicBezTo>
                      <a:cubicBezTo>
                        <a:pt x="1233170" y="115316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51" name="任意多边形: 形状 36"/>
                <p:cNvSpPr/>
                <p:nvPr>
                  <p:custDataLst>
                    <p:tags r:id="rId29"/>
                  </p:custDataLst>
                </p:nvPr>
              </p:nvSpPr>
              <p:spPr>
                <a:xfrm>
                  <a:off x="4053840" y="4085590"/>
                  <a:ext cx="1143001" cy="1800861"/>
                </a:xfrm>
                <a:custGeom>
                  <a:avLst/>
                  <a:ahLst/>
                  <a:rect l="0" t="0" r="0" b="0"/>
                  <a:pathLst>
                    <a:path w="1143001" h="1800861">
                      <a:moveTo>
                        <a:pt x="1143000" y="1800860"/>
                      </a:moveTo>
                      <a:cubicBezTo>
                        <a:pt x="1143000" y="1800860"/>
                        <a:pt x="0" y="281940"/>
                        <a:pt x="330200" y="142240"/>
                      </a:cubicBezTo>
                      <a:cubicBezTo>
                        <a:pt x="659130" y="0"/>
                        <a:pt x="1143000" y="1800860"/>
                        <a:pt x="1143000" y="18008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52" name="任意多边形: 形状 37"/>
                <p:cNvSpPr/>
                <p:nvPr>
                  <p:custDataLst>
                    <p:tags r:id="rId30"/>
                  </p:custDataLst>
                </p:nvPr>
              </p:nvSpPr>
              <p:spPr>
                <a:xfrm>
                  <a:off x="5360670" y="5697220"/>
                  <a:ext cx="1703071" cy="1450341"/>
                </a:xfrm>
                <a:custGeom>
                  <a:avLst/>
                  <a:ahLst/>
                  <a:rect l="0" t="0" r="0" b="0"/>
                  <a:pathLst>
                    <a:path w="1703071" h="1450341">
                      <a:moveTo>
                        <a:pt x="0" y="0"/>
                      </a:moveTo>
                      <a:cubicBezTo>
                        <a:pt x="0" y="0"/>
                        <a:pt x="1703070" y="850900"/>
                        <a:pt x="1480820" y="1151890"/>
                      </a:cubicBezTo>
                      <a:cubicBezTo>
                        <a:pt x="1262380" y="14503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53" name="任意多边形: 形状 38"/>
                <p:cNvSpPr/>
                <p:nvPr>
                  <p:custDataLst>
                    <p:tags r:id="rId31"/>
                  </p:custDataLst>
                </p:nvPr>
              </p:nvSpPr>
              <p:spPr>
                <a:xfrm>
                  <a:off x="4839970" y="3752850"/>
                  <a:ext cx="900431" cy="1656081"/>
                </a:xfrm>
                <a:custGeom>
                  <a:avLst/>
                  <a:ahLst/>
                  <a:rect l="0" t="0" r="0" b="0"/>
                  <a:pathLst>
                    <a:path w="900431" h="1656081">
                      <a:moveTo>
                        <a:pt x="900430" y="1656080"/>
                      </a:moveTo>
                      <a:cubicBezTo>
                        <a:pt x="900430" y="1656080"/>
                        <a:pt x="0" y="373380"/>
                        <a:pt x="295910" y="187960"/>
                      </a:cubicBezTo>
                      <a:cubicBezTo>
                        <a:pt x="590550" y="0"/>
                        <a:pt x="900430" y="1656080"/>
                        <a:pt x="900430" y="165608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54" name="任意多边形: 形状 39"/>
                <p:cNvSpPr/>
                <p:nvPr>
                  <p:custDataLst>
                    <p:tags r:id="rId32"/>
                  </p:custDataLst>
                </p:nvPr>
              </p:nvSpPr>
              <p:spPr>
                <a:xfrm>
                  <a:off x="6305550" y="4892040"/>
                  <a:ext cx="1313181" cy="900431"/>
                </a:xfrm>
                <a:custGeom>
                  <a:avLst/>
                  <a:ahLst/>
                  <a:rect l="0" t="0" r="0" b="0"/>
                  <a:pathLst>
                    <a:path w="1313181" h="900431">
                      <a:moveTo>
                        <a:pt x="0" y="0"/>
                      </a:moveTo>
                      <a:cubicBezTo>
                        <a:pt x="0" y="0"/>
                        <a:pt x="1313180" y="236220"/>
                        <a:pt x="1214120" y="567690"/>
                      </a:cubicBezTo>
                      <a:cubicBezTo>
                        <a:pt x="1115060" y="90043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55" name="任意多边形: 形状 40"/>
                <p:cNvSpPr/>
                <p:nvPr>
                  <p:custDataLst>
                    <p:tags r:id="rId33"/>
                  </p:custDataLst>
                </p:nvPr>
              </p:nvSpPr>
              <p:spPr>
                <a:xfrm>
                  <a:off x="5552440" y="3590290"/>
                  <a:ext cx="680721" cy="1433831"/>
                </a:xfrm>
                <a:custGeom>
                  <a:avLst/>
                  <a:ahLst/>
                  <a:rect l="0" t="0" r="0" b="0"/>
                  <a:pathLst>
                    <a:path w="680721" h="1433831">
                      <a:moveTo>
                        <a:pt x="680720" y="1433830"/>
                      </a:moveTo>
                      <a:cubicBezTo>
                        <a:pt x="680720" y="1433830"/>
                        <a:pt x="0" y="285750"/>
                        <a:pt x="316230" y="144780"/>
                      </a:cubicBezTo>
                      <a:cubicBezTo>
                        <a:pt x="633730" y="0"/>
                        <a:pt x="680720" y="1433830"/>
                        <a:pt x="680720" y="143383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56" name="任意多边形: 形状 41"/>
                <p:cNvSpPr/>
                <p:nvPr>
                  <p:custDataLst>
                    <p:tags r:id="rId34"/>
                  </p:custDataLst>
                </p:nvPr>
              </p:nvSpPr>
              <p:spPr>
                <a:xfrm>
                  <a:off x="6305550" y="3557270"/>
                  <a:ext cx="1850391" cy="1355091"/>
                </a:xfrm>
                <a:custGeom>
                  <a:avLst/>
                  <a:ahLst/>
                  <a:rect l="0" t="0" r="0" b="0"/>
                  <a:pathLst>
                    <a:path w="1850391" h="1355091">
                      <a:moveTo>
                        <a:pt x="0" y="1355090"/>
                      </a:moveTo>
                      <a:cubicBezTo>
                        <a:pt x="0" y="1355090"/>
                        <a:pt x="1165860" y="0"/>
                        <a:pt x="1507490" y="344170"/>
                      </a:cubicBezTo>
                      <a:cubicBezTo>
                        <a:pt x="1850390" y="688340"/>
                        <a:pt x="0" y="1355090"/>
                        <a:pt x="0" y="135509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57" name="任意多边形: 形状 42"/>
                <p:cNvSpPr/>
                <p:nvPr>
                  <p:custDataLst>
                    <p:tags r:id="rId35"/>
                  </p:custDataLst>
                </p:nvPr>
              </p:nvSpPr>
              <p:spPr>
                <a:xfrm>
                  <a:off x="3285490" y="4687570"/>
                  <a:ext cx="1325881" cy="1882141"/>
                </a:xfrm>
                <a:custGeom>
                  <a:avLst/>
                  <a:ahLst/>
                  <a:rect l="0" t="0" r="0" b="0"/>
                  <a:pathLst>
                    <a:path w="1325881" h="1882141">
                      <a:moveTo>
                        <a:pt x="1325880" y="1882140"/>
                      </a:moveTo>
                      <a:cubicBezTo>
                        <a:pt x="1325880" y="1882140"/>
                        <a:pt x="0" y="287020"/>
                        <a:pt x="349250" y="143510"/>
                      </a:cubicBezTo>
                      <a:cubicBezTo>
                        <a:pt x="697230" y="0"/>
                        <a:pt x="1325880" y="1882140"/>
                        <a:pt x="1325880" y="188214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58" name="任意多边形: 形状 43"/>
                <p:cNvSpPr/>
                <p:nvPr>
                  <p:custDataLst>
                    <p:tags r:id="rId36"/>
                  </p:custDataLst>
                </p:nvPr>
              </p:nvSpPr>
              <p:spPr>
                <a:xfrm>
                  <a:off x="4817110" y="6292850"/>
                  <a:ext cx="1860551" cy="1640841"/>
                </a:xfrm>
                <a:custGeom>
                  <a:avLst/>
                  <a:ahLst/>
                  <a:rect l="0" t="0" r="0" b="0"/>
                  <a:pathLst>
                    <a:path w="1860551" h="1640841">
                      <a:moveTo>
                        <a:pt x="0" y="0"/>
                      </a:moveTo>
                      <a:cubicBezTo>
                        <a:pt x="0" y="0"/>
                        <a:pt x="1860550" y="962660"/>
                        <a:pt x="1619250" y="1303020"/>
                      </a:cubicBezTo>
                      <a:cubicBezTo>
                        <a:pt x="1380490" y="16408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59" name="任意多边形: 形状 44"/>
                <p:cNvSpPr/>
                <p:nvPr>
                  <p:custDataLst>
                    <p:tags r:id="rId37"/>
                  </p:custDataLst>
                </p:nvPr>
              </p:nvSpPr>
              <p:spPr>
                <a:xfrm>
                  <a:off x="4126230" y="6997700"/>
                  <a:ext cx="1983741" cy="1866901"/>
                </a:xfrm>
                <a:custGeom>
                  <a:avLst/>
                  <a:ahLst/>
                  <a:rect l="0" t="0" r="0" b="0"/>
                  <a:pathLst>
                    <a:path w="1983741" h="1866901">
                      <a:moveTo>
                        <a:pt x="0" y="0"/>
                      </a:moveTo>
                      <a:cubicBezTo>
                        <a:pt x="0" y="0"/>
                        <a:pt x="1983740" y="1093470"/>
                        <a:pt x="1724660" y="1480820"/>
                      </a:cubicBezTo>
                      <a:cubicBezTo>
                        <a:pt x="1469390" y="186690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60" name="任意多边形: 形状 45"/>
                <p:cNvSpPr/>
                <p:nvPr>
                  <p:custDataLst>
                    <p:tags r:id="rId38"/>
                  </p:custDataLst>
                </p:nvPr>
              </p:nvSpPr>
              <p:spPr>
                <a:xfrm>
                  <a:off x="2620010" y="5190490"/>
                  <a:ext cx="1473201" cy="1911351"/>
                </a:xfrm>
                <a:custGeom>
                  <a:avLst/>
                  <a:ahLst/>
                  <a:rect l="0" t="0" r="0" b="0"/>
                  <a:pathLst>
                    <a:path w="1473201" h="1911351">
                      <a:moveTo>
                        <a:pt x="1473200" y="1911350"/>
                      </a:moveTo>
                      <a:cubicBezTo>
                        <a:pt x="1473200" y="1911350"/>
                        <a:pt x="0" y="257810"/>
                        <a:pt x="365760" y="128270"/>
                      </a:cubicBezTo>
                      <a:cubicBezTo>
                        <a:pt x="728980" y="0"/>
                        <a:pt x="1473200" y="1911350"/>
                        <a:pt x="1473200" y="191135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grpSp>
          <p:grpSp>
            <p:nvGrpSpPr>
              <p:cNvPr id="153" name="组合 46"/>
              <p:cNvGrpSpPr/>
              <p:nvPr userDrawn="1"/>
            </p:nvGrpSpPr>
            <p:grpSpPr>
              <a:xfrm rot="21239751">
                <a:off x="706324" y="4780592"/>
                <a:ext cx="1268252" cy="1234601"/>
                <a:chOff x="2620010" y="3557270"/>
                <a:chExt cx="5535931" cy="5307331"/>
              </a:xfrm>
            </p:grpSpPr>
            <p:sp>
              <p:nvSpPr>
                <p:cNvPr id="1048961" name="任意多边形: 形状 47"/>
                <p:cNvSpPr/>
                <p:nvPr>
                  <p:custDataLst>
                    <p:tags r:id="rId39"/>
                  </p:custDataLst>
                </p:nvPr>
              </p:nvSpPr>
              <p:spPr>
                <a:xfrm>
                  <a:off x="2748280" y="4729480"/>
                  <a:ext cx="3804921" cy="3801111"/>
                </a:xfrm>
                <a:custGeom>
                  <a:avLst/>
                  <a:ahLst/>
                  <a:rect l="0" t="0" r="0" b="0"/>
                  <a:pathLst>
                    <a:path w="3804921" h="3801111">
                      <a:moveTo>
                        <a:pt x="31750" y="3801110"/>
                      </a:moveTo>
                      <a:cubicBezTo>
                        <a:pt x="31750" y="3801110"/>
                        <a:pt x="1685290" y="2019300"/>
                        <a:pt x="2428240" y="1239520"/>
                      </a:cubicBezTo>
                      <a:cubicBezTo>
                        <a:pt x="3169920" y="458470"/>
                        <a:pt x="3804920" y="64770"/>
                        <a:pt x="3804920" y="64770"/>
                      </a:cubicBezTo>
                      <a:lnTo>
                        <a:pt x="3769360" y="0"/>
                      </a:lnTo>
                      <a:cubicBezTo>
                        <a:pt x="3769360" y="0"/>
                        <a:pt x="2957830" y="450850"/>
                        <a:pt x="1663700" y="1918970"/>
                      </a:cubicBezTo>
                      <a:cubicBezTo>
                        <a:pt x="369462" y="3386995"/>
                        <a:pt x="0" y="3743960"/>
                        <a:pt x="0" y="37439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62" name="任意多边形: 形状 48"/>
                <p:cNvSpPr/>
                <p:nvPr>
                  <p:custDataLst>
                    <p:tags r:id="rId40"/>
                  </p:custDataLst>
                </p:nvPr>
              </p:nvSpPr>
              <p:spPr>
                <a:xfrm>
                  <a:off x="5868670" y="5276850"/>
                  <a:ext cx="1488441" cy="1153161"/>
                </a:xfrm>
                <a:custGeom>
                  <a:avLst/>
                  <a:ahLst/>
                  <a:rect l="0" t="0" r="0" b="0"/>
                  <a:pathLst>
                    <a:path w="1488441" h="1153161">
                      <a:moveTo>
                        <a:pt x="0" y="0"/>
                      </a:moveTo>
                      <a:cubicBezTo>
                        <a:pt x="0" y="0"/>
                        <a:pt x="1488440" y="505460"/>
                        <a:pt x="1358900" y="830580"/>
                      </a:cubicBezTo>
                      <a:cubicBezTo>
                        <a:pt x="1233170" y="115316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63" name="任意多边形: 形状 49"/>
                <p:cNvSpPr/>
                <p:nvPr>
                  <p:custDataLst>
                    <p:tags r:id="rId41"/>
                  </p:custDataLst>
                </p:nvPr>
              </p:nvSpPr>
              <p:spPr>
                <a:xfrm>
                  <a:off x="4053840" y="4085590"/>
                  <a:ext cx="1143001" cy="1800861"/>
                </a:xfrm>
                <a:custGeom>
                  <a:avLst/>
                  <a:ahLst/>
                  <a:rect l="0" t="0" r="0" b="0"/>
                  <a:pathLst>
                    <a:path w="1143001" h="1800861">
                      <a:moveTo>
                        <a:pt x="1143000" y="1800860"/>
                      </a:moveTo>
                      <a:cubicBezTo>
                        <a:pt x="1143000" y="1800860"/>
                        <a:pt x="0" y="281940"/>
                        <a:pt x="330200" y="142240"/>
                      </a:cubicBezTo>
                      <a:cubicBezTo>
                        <a:pt x="659130" y="0"/>
                        <a:pt x="1143000" y="1800860"/>
                        <a:pt x="1143000" y="18008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64" name="任意多边形: 形状 50"/>
                <p:cNvSpPr/>
                <p:nvPr>
                  <p:custDataLst>
                    <p:tags r:id="rId42"/>
                  </p:custDataLst>
                </p:nvPr>
              </p:nvSpPr>
              <p:spPr>
                <a:xfrm>
                  <a:off x="5360670" y="5697220"/>
                  <a:ext cx="1703071" cy="1450341"/>
                </a:xfrm>
                <a:custGeom>
                  <a:avLst/>
                  <a:ahLst/>
                  <a:rect l="0" t="0" r="0" b="0"/>
                  <a:pathLst>
                    <a:path w="1703071" h="1450341">
                      <a:moveTo>
                        <a:pt x="0" y="0"/>
                      </a:moveTo>
                      <a:cubicBezTo>
                        <a:pt x="0" y="0"/>
                        <a:pt x="1703070" y="850900"/>
                        <a:pt x="1480820" y="1151890"/>
                      </a:cubicBezTo>
                      <a:cubicBezTo>
                        <a:pt x="1262380" y="14503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65" name="任意多边形: 形状 51"/>
                <p:cNvSpPr/>
                <p:nvPr>
                  <p:custDataLst>
                    <p:tags r:id="rId43"/>
                  </p:custDataLst>
                </p:nvPr>
              </p:nvSpPr>
              <p:spPr>
                <a:xfrm>
                  <a:off x="4839970" y="3752850"/>
                  <a:ext cx="900431" cy="1656081"/>
                </a:xfrm>
                <a:custGeom>
                  <a:avLst/>
                  <a:ahLst/>
                  <a:rect l="0" t="0" r="0" b="0"/>
                  <a:pathLst>
                    <a:path w="900431" h="1656081">
                      <a:moveTo>
                        <a:pt x="900430" y="1656080"/>
                      </a:moveTo>
                      <a:cubicBezTo>
                        <a:pt x="900430" y="1656080"/>
                        <a:pt x="0" y="373380"/>
                        <a:pt x="295910" y="187960"/>
                      </a:cubicBezTo>
                      <a:cubicBezTo>
                        <a:pt x="590550" y="0"/>
                        <a:pt x="900430" y="1656080"/>
                        <a:pt x="900430" y="165608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66" name="任意多边形: 形状 52"/>
                <p:cNvSpPr/>
                <p:nvPr>
                  <p:custDataLst>
                    <p:tags r:id="rId44"/>
                  </p:custDataLst>
                </p:nvPr>
              </p:nvSpPr>
              <p:spPr>
                <a:xfrm>
                  <a:off x="6305550" y="4892040"/>
                  <a:ext cx="1313181" cy="900431"/>
                </a:xfrm>
                <a:custGeom>
                  <a:avLst/>
                  <a:ahLst/>
                  <a:rect l="0" t="0" r="0" b="0"/>
                  <a:pathLst>
                    <a:path w="1313181" h="900431">
                      <a:moveTo>
                        <a:pt x="0" y="0"/>
                      </a:moveTo>
                      <a:cubicBezTo>
                        <a:pt x="0" y="0"/>
                        <a:pt x="1313180" y="236220"/>
                        <a:pt x="1214120" y="567690"/>
                      </a:cubicBezTo>
                      <a:cubicBezTo>
                        <a:pt x="1115060" y="90043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67" name="任意多边形: 形状 53"/>
                <p:cNvSpPr/>
                <p:nvPr>
                  <p:custDataLst>
                    <p:tags r:id="rId45"/>
                  </p:custDataLst>
                </p:nvPr>
              </p:nvSpPr>
              <p:spPr>
                <a:xfrm>
                  <a:off x="5552440" y="3590290"/>
                  <a:ext cx="680721" cy="1433831"/>
                </a:xfrm>
                <a:custGeom>
                  <a:avLst/>
                  <a:ahLst/>
                  <a:rect l="0" t="0" r="0" b="0"/>
                  <a:pathLst>
                    <a:path w="680721" h="1433831">
                      <a:moveTo>
                        <a:pt x="680720" y="1433830"/>
                      </a:moveTo>
                      <a:cubicBezTo>
                        <a:pt x="680720" y="1433830"/>
                        <a:pt x="0" y="285750"/>
                        <a:pt x="316230" y="144780"/>
                      </a:cubicBezTo>
                      <a:cubicBezTo>
                        <a:pt x="633730" y="0"/>
                        <a:pt x="680720" y="1433830"/>
                        <a:pt x="680720" y="143383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68" name="任意多边形: 形状 54"/>
                <p:cNvSpPr/>
                <p:nvPr>
                  <p:custDataLst>
                    <p:tags r:id="rId46"/>
                  </p:custDataLst>
                </p:nvPr>
              </p:nvSpPr>
              <p:spPr>
                <a:xfrm>
                  <a:off x="6305550" y="3557270"/>
                  <a:ext cx="1850391" cy="1355091"/>
                </a:xfrm>
                <a:custGeom>
                  <a:avLst/>
                  <a:ahLst/>
                  <a:rect l="0" t="0" r="0" b="0"/>
                  <a:pathLst>
                    <a:path w="1850391" h="1355091">
                      <a:moveTo>
                        <a:pt x="0" y="1355090"/>
                      </a:moveTo>
                      <a:cubicBezTo>
                        <a:pt x="0" y="1355090"/>
                        <a:pt x="1165860" y="0"/>
                        <a:pt x="1507490" y="344170"/>
                      </a:cubicBezTo>
                      <a:cubicBezTo>
                        <a:pt x="1850390" y="688340"/>
                        <a:pt x="0" y="1355090"/>
                        <a:pt x="0" y="135509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69" name="任意多边形: 形状 55"/>
                <p:cNvSpPr/>
                <p:nvPr>
                  <p:custDataLst>
                    <p:tags r:id="rId47"/>
                  </p:custDataLst>
                </p:nvPr>
              </p:nvSpPr>
              <p:spPr>
                <a:xfrm>
                  <a:off x="3285490" y="4687570"/>
                  <a:ext cx="1325881" cy="1882141"/>
                </a:xfrm>
                <a:custGeom>
                  <a:avLst/>
                  <a:ahLst/>
                  <a:rect l="0" t="0" r="0" b="0"/>
                  <a:pathLst>
                    <a:path w="1325881" h="1882141">
                      <a:moveTo>
                        <a:pt x="1325880" y="1882140"/>
                      </a:moveTo>
                      <a:cubicBezTo>
                        <a:pt x="1325880" y="1882140"/>
                        <a:pt x="0" y="287020"/>
                        <a:pt x="349250" y="143510"/>
                      </a:cubicBezTo>
                      <a:cubicBezTo>
                        <a:pt x="697230" y="0"/>
                        <a:pt x="1325880" y="1882140"/>
                        <a:pt x="1325880" y="188214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70" name="任意多边形: 形状 56"/>
                <p:cNvSpPr/>
                <p:nvPr>
                  <p:custDataLst>
                    <p:tags r:id="rId48"/>
                  </p:custDataLst>
                </p:nvPr>
              </p:nvSpPr>
              <p:spPr>
                <a:xfrm>
                  <a:off x="4817110" y="6292850"/>
                  <a:ext cx="1860551" cy="1640841"/>
                </a:xfrm>
                <a:custGeom>
                  <a:avLst/>
                  <a:ahLst/>
                  <a:rect l="0" t="0" r="0" b="0"/>
                  <a:pathLst>
                    <a:path w="1860551" h="1640841">
                      <a:moveTo>
                        <a:pt x="0" y="0"/>
                      </a:moveTo>
                      <a:cubicBezTo>
                        <a:pt x="0" y="0"/>
                        <a:pt x="1860550" y="962660"/>
                        <a:pt x="1619250" y="1303020"/>
                      </a:cubicBezTo>
                      <a:cubicBezTo>
                        <a:pt x="1380490" y="16408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71" name="任意多边形: 形状 57"/>
                <p:cNvSpPr/>
                <p:nvPr>
                  <p:custDataLst>
                    <p:tags r:id="rId49"/>
                  </p:custDataLst>
                </p:nvPr>
              </p:nvSpPr>
              <p:spPr>
                <a:xfrm>
                  <a:off x="4126230" y="6997700"/>
                  <a:ext cx="1983741" cy="1866901"/>
                </a:xfrm>
                <a:custGeom>
                  <a:avLst/>
                  <a:ahLst/>
                  <a:rect l="0" t="0" r="0" b="0"/>
                  <a:pathLst>
                    <a:path w="1983741" h="1866901">
                      <a:moveTo>
                        <a:pt x="0" y="0"/>
                      </a:moveTo>
                      <a:cubicBezTo>
                        <a:pt x="0" y="0"/>
                        <a:pt x="1983740" y="1093470"/>
                        <a:pt x="1724660" y="1480820"/>
                      </a:cubicBezTo>
                      <a:cubicBezTo>
                        <a:pt x="1469390" y="186690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72" name="任意多边形: 形状 58"/>
                <p:cNvSpPr/>
                <p:nvPr>
                  <p:custDataLst>
                    <p:tags r:id="rId50"/>
                  </p:custDataLst>
                </p:nvPr>
              </p:nvSpPr>
              <p:spPr>
                <a:xfrm>
                  <a:off x="2620010" y="5190490"/>
                  <a:ext cx="1473201" cy="1911351"/>
                </a:xfrm>
                <a:custGeom>
                  <a:avLst/>
                  <a:ahLst/>
                  <a:rect l="0" t="0" r="0" b="0"/>
                  <a:pathLst>
                    <a:path w="1473201" h="1911351">
                      <a:moveTo>
                        <a:pt x="1473200" y="1911350"/>
                      </a:moveTo>
                      <a:cubicBezTo>
                        <a:pt x="1473200" y="1911350"/>
                        <a:pt x="0" y="257810"/>
                        <a:pt x="365760" y="128270"/>
                      </a:cubicBezTo>
                      <a:cubicBezTo>
                        <a:pt x="728980" y="0"/>
                        <a:pt x="1473200" y="1911350"/>
                        <a:pt x="1473200" y="191135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grpSp>
        </p:grpSp>
        <p:grpSp>
          <p:nvGrpSpPr>
            <p:cNvPr id="154" name="组合 67"/>
            <p:cNvGrpSpPr/>
            <p:nvPr userDrawn="1">
              <p:custDataLst>
                <p:tags r:id="rId51"/>
              </p:custDataLst>
            </p:nvPr>
          </p:nvGrpSpPr>
          <p:grpSpPr>
            <a:xfrm rot="10800000">
              <a:off x="11017129" y="-71120"/>
              <a:ext cx="1219955" cy="1067139"/>
              <a:chOff x="2620010" y="3557270"/>
              <a:chExt cx="5535931" cy="5307331"/>
            </a:xfrm>
          </p:grpSpPr>
          <p:sp>
            <p:nvSpPr>
              <p:cNvPr id="1048973" name="任意多边形: 形状 8"/>
              <p:cNvSpPr/>
              <p:nvPr>
                <p:custDataLst>
                  <p:tags r:id="rId52"/>
                </p:custDataLst>
              </p:nvPr>
            </p:nvSpPr>
            <p:spPr>
              <a:xfrm>
                <a:off x="2748280" y="4729480"/>
                <a:ext cx="3804921" cy="3801111"/>
              </a:xfrm>
              <a:custGeom>
                <a:avLst/>
                <a:ahLst/>
                <a:rect l="0" t="0" r="0" b="0"/>
                <a:pathLst>
                  <a:path w="3804921" h="3801111">
                    <a:moveTo>
                      <a:pt x="31750" y="3801110"/>
                    </a:moveTo>
                    <a:cubicBezTo>
                      <a:pt x="31750" y="3801110"/>
                      <a:pt x="1685290" y="2019300"/>
                      <a:pt x="2428240" y="1239520"/>
                    </a:cubicBezTo>
                    <a:cubicBezTo>
                      <a:pt x="3169920" y="458470"/>
                      <a:pt x="3804920" y="64770"/>
                      <a:pt x="3804920" y="64770"/>
                    </a:cubicBezTo>
                    <a:lnTo>
                      <a:pt x="3769360" y="0"/>
                    </a:lnTo>
                    <a:cubicBezTo>
                      <a:pt x="3769360" y="0"/>
                      <a:pt x="2957830" y="450850"/>
                      <a:pt x="1663700" y="1918970"/>
                    </a:cubicBezTo>
                    <a:cubicBezTo>
                      <a:pt x="369462" y="3386995"/>
                      <a:pt x="0" y="3743960"/>
                      <a:pt x="0" y="37439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74" name="任意多边形: 形状 9"/>
              <p:cNvSpPr/>
              <p:nvPr>
                <p:custDataLst>
                  <p:tags r:id="rId53"/>
                </p:custDataLst>
              </p:nvPr>
            </p:nvSpPr>
            <p:spPr>
              <a:xfrm>
                <a:off x="5868670" y="5276850"/>
                <a:ext cx="1488441" cy="1153161"/>
              </a:xfrm>
              <a:custGeom>
                <a:avLst/>
                <a:ahLst/>
                <a:rect l="0" t="0" r="0" b="0"/>
                <a:pathLst>
                  <a:path w="1488441" h="1153161">
                    <a:moveTo>
                      <a:pt x="0" y="0"/>
                    </a:moveTo>
                    <a:cubicBezTo>
                      <a:pt x="0" y="0"/>
                      <a:pt x="1488440" y="505460"/>
                      <a:pt x="1358900" y="830580"/>
                    </a:cubicBezTo>
                    <a:cubicBezTo>
                      <a:pt x="1233170" y="115316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75" name="任意多边形: 形状 10"/>
              <p:cNvSpPr/>
              <p:nvPr>
                <p:custDataLst>
                  <p:tags r:id="rId54"/>
                </p:custDataLst>
              </p:nvPr>
            </p:nvSpPr>
            <p:spPr>
              <a:xfrm>
                <a:off x="4053840" y="4085590"/>
                <a:ext cx="1143001" cy="1800861"/>
              </a:xfrm>
              <a:custGeom>
                <a:avLst/>
                <a:ahLst/>
                <a:rect l="0" t="0" r="0" b="0"/>
                <a:pathLst>
                  <a:path w="1143001" h="1800861">
                    <a:moveTo>
                      <a:pt x="1143000" y="1800860"/>
                    </a:moveTo>
                    <a:cubicBezTo>
                      <a:pt x="1143000" y="1800860"/>
                      <a:pt x="0" y="281940"/>
                      <a:pt x="330200" y="142240"/>
                    </a:cubicBezTo>
                    <a:cubicBezTo>
                      <a:pt x="659130" y="0"/>
                      <a:pt x="1143000" y="1800860"/>
                      <a:pt x="1143000" y="18008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76" name="任意多边形: 形状 11"/>
              <p:cNvSpPr/>
              <p:nvPr>
                <p:custDataLst>
                  <p:tags r:id="rId55"/>
                </p:custDataLst>
              </p:nvPr>
            </p:nvSpPr>
            <p:spPr>
              <a:xfrm>
                <a:off x="5360670" y="5697220"/>
                <a:ext cx="1703071" cy="1450341"/>
              </a:xfrm>
              <a:custGeom>
                <a:avLst/>
                <a:ahLst/>
                <a:rect l="0" t="0" r="0" b="0"/>
                <a:pathLst>
                  <a:path w="1703071" h="1450341">
                    <a:moveTo>
                      <a:pt x="0" y="0"/>
                    </a:moveTo>
                    <a:cubicBezTo>
                      <a:pt x="0" y="0"/>
                      <a:pt x="1703070" y="850900"/>
                      <a:pt x="1480820" y="1151890"/>
                    </a:cubicBezTo>
                    <a:cubicBezTo>
                      <a:pt x="1262380" y="14503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77" name="任意多边形: 形状 12"/>
              <p:cNvSpPr/>
              <p:nvPr>
                <p:custDataLst>
                  <p:tags r:id="rId56"/>
                </p:custDataLst>
              </p:nvPr>
            </p:nvSpPr>
            <p:spPr>
              <a:xfrm>
                <a:off x="4839970" y="3752850"/>
                <a:ext cx="900431" cy="1656081"/>
              </a:xfrm>
              <a:custGeom>
                <a:avLst/>
                <a:ahLst/>
                <a:rect l="0" t="0" r="0" b="0"/>
                <a:pathLst>
                  <a:path w="900431" h="1656081">
                    <a:moveTo>
                      <a:pt x="900430" y="1656080"/>
                    </a:moveTo>
                    <a:cubicBezTo>
                      <a:pt x="900430" y="1656080"/>
                      <a:pt x="0" y="373380"/>
                      <a:pt x="295910" y="187960"/>
                    </a:cubicBezTo>
                    <a:cubicBezTo>
                      <a:pt x="590550" y="0"/>
                      <a:pt x="900430" y="1656080"/>
                      <a:pt x="900430" y="165608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78" name="任意多边形: 形状 13"/>
              <p:cNvSpPr/>
              <p:nvPr>
                <p:custDataLst>
                  <p:tags r:id="rId57"/>
                </p:custDataLst>
              </p:nvPr>
            </p:nvSpPr>
            <p:spPr>
              <a:xfrm>
                <a:off x="6305550" y="4892040"/>
                <a:ext cx="1313181" cy="900431"/>
              </a:xfrm>
              <a:custGeom>
                <a:avLst/>
                <a:ahLst/>
                <a:rect l="0" t="0" r="0" b="0"/>
                <a:pathLst>
                  <a:path w="1313181" h="900431">
                    <a:moveTo>
                      <a:pt x="0" y="0"/>
                    </a:moveTo>
                    <a:cubicBezTo>
                      <a:pt x="0" y="0"/>
                      <a:pt x="1313180" y="236220"/>
                      <a:pt x="1214120" y="567690"/>
                    </a:cubicBezTo>
                    <a:cubicBezTo>
                      <a:pt x="1115060" y="90043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79" name="任意多边形: 形状 14"/>
              <p:cNvSpPr/>
              <p:nvPr>
                <p:custDataLst>
                  <p:tags r:id="rId58"/>
                </p:custDataLst>
              </p:nvPr>
            </p:nvSpPr>
            <p:spPr>
              <a:xfrm>
                <a:off x="5552440" y="3590290"/>
                <a:ext cx="680721" cy="1433831"/>
              </a:xfrm>
              <a:custGeom>
                <a:avLst/>
                <a:ahLst/>
                <a:rect l="0" t="0" r="0" b="0"/>
                <a:pathLst>
                  <a:path w="680721" h="1433831">
                    <a:moveTo>
                      <a:pt x="680720" y="1433830"/>
                    </a:moveTo>
                    <a:cubicBezTo>
                      <a:pt x="680720" y="1433830"/>
                      <a:pt x="0" y="285750"/>
                      <a:pt x="316230" y="144780"/>
                    </a:cubicBezTo>
                    <a:cubicBezTo>
                      <a:pt x="633730" y="0"/>
                      <a:pt x="680720" y="1433830"/>
                      <a:pt x="680720" y="143383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80" name="任意多边形: 形状 15"/>
              <p:cNvSpPr/>
              <p:nvPr>
                <p:custDataLst>
                  <p:tags r:id="rId59"/>
                </p:custDataLst>
              </p:nvPr>
            </p:nvSpPr>
            <p:spPr>
              <a:xfrm>
                <a:off x="6305550" y="3557270"/>
                <a:ext cx="1850391" cy="1355091"/>
              </a:xfrm>
              <a:custGeom>
                <a:avLst/>
                <a:ahLst/>
                <a:rect l="0" t="0" r="0" b="0"/>
                <a:pathLst>
                  <a:path w="1850391" h="1355091">
                    <a:moveTo>
                      <a:pt x="0" y="1355090"/>
                    </a:moveTo>
                    <a:cubicBezTo>
                      <a:pt x="0" y="1355090"/>
                      <a:pt x="1165860" y="0"/>
                      <a:pt x="1507490" y="344170"/>
                    </a:cubicBezTo>
                    <a:cubicBezTo>
                      <a:pt x="1850390" y="688340"/>
                      <a:pt x="0" y="1355090"/>
                      <a:pt x="0" y="135509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81" name="任意多边形: 形状 16"/>
              <p:cNvSpPr/>
              <p:nvPr>
                <p:custDataLst>
                  <p:tags r:id="rId60"/>
                </p:custDataLst>
              </p:nvPr>
            </p:nvSpPr>
            <p:spPr>
              <a:xfrm>
                <a:off x="3285490" y="4687570"/>
                <a:ext cx="1325881" cy="1882141"/>
              </a:xfrm>
              <a:custGeom>
                <a:avLst/>
                <a:ahLst/>
                <a:rect l="0" t="0" r="0" b="0"/>
                <a:pathLst>
                  <a:path w="1325881" h="1882141">
                    <a:moveTo>
                      <a:pt x="1325880" y="1882140"/>
                    </a:moveTo>
                    <a:cubicBezTo>
                      <a:pt x="1325880" y="1882140"/>
                      <a:pt x="0" y="287020"/>
                      <a:pt x="349250" y="143510"/>
                    </a:cubicBezTo>
                    <a:cubicBezTo>
                      <a:pt x="697230" y="0"/>
                      <a:pt x="1325880" y="1882140"/>
                      <a:pt x="1325880" y="188214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82" name="任意多边形: 形状 17"/>
              <p:cNvSpPr/>
              <p:nvPr>
                <p:custDataLst>
                  <p:tags r:id="rId61"/>
                </p:custDataLst>
              </p:nvPr>
            </p:nvSpPr>
            <p:spPr>
              <a:xfrm>
                <a:off x="4817110" y="6292850"/>
                <a:ext cx="1860551" cy="1640841"/>
              </a:xfrm>
              <a:custGeom>
                <a:avLst/>
                <a:ahLst/>
                <a:rect l="0" t="0" r="0" b="0"/>
                <a:pathLst>
                  <a:path w="1860551" h="1640841">
                    <a:moveTo>
                      <a:pt x="0" y="0"/>
                    </a:moveTo>
                    <a:cubicBezTo>
                      <a:pt x="0" y="0"/>
                      <a:pt x="1860550" y="962660"/>
                      <a:pt x="1619250" y="1303020"/>
                    </a:cubicBezTo>
                    <a:cubicBezTo>
                      <a:pt x="1380490" y="16408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83" name="任意多边形: 形状 18"/>
              <p:cNvSpPr/>
              <p:nvPr>
                <p:custDataLst>
                  <p:tags r:id="rId62"/>
                </p:custDataLst>
              </p:nvPr>
            </p:nvSpPr>
            <p:spPr>
              <a:xfrm>
                <a:off x="4126230" y="6997700"/>
                <a:ext cx="1983741" cy="1866901"/>
              </a:xfrm>
              <a:custGeom>
                <a:avLst/>
                <a:ahLst/>
                <a:rect l="0" t="0" r="0" b="0"/>
                <a:pathLst>
                  <a:path w="1983741" h="1866901">
                    <a:moveTo>
                      <a:pt x="0" y="0"/>
                    </a:moveTo>
                    <a:cubicBezTo>
                      <a:pt x="0" y="0"/>
                      <a:pt x="1983740" y="1093470"/>
                      <a:pt x="1724660" y="1480820"/>
                    </a:cubicBezTo>
                    <a:cubicBezTo>
                      <a:pt x="1469390" y="186690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84" name="任意多边形: 形状 19"/>
              <p:cNvSpPr/>
              <p:nvPr>
                <p:custDataLst>
                  <p:tags r:id="rId63"/>
                </p:custDataLst>
              </p:nvPr>
            </p:nvSpPr>
            <p:spPr>
              <a:xfrm>
                <a:off x="2620010" y="5190490"/>
                <a:ext cx="1473201" cy="1911351"/>
              </a:xfrm>
              <a:custGeom>
                <a:avLst/>
                <a:ahLst/>
                <a:rect l="0" t="0" r="0" b="0"/>
                <a:pathLst>
                  <a:path w="1473201" h="1911351">
                    <a:moveTo>
                      <a:pt x="1473200" y="1911350"/>
                    </a:moveTo>
                    <a:cubicBezTo>
                      <a:pt x="1473200" y="1911350"/>
                      <a:pt x="0" y="257810"/>
                      <a:pt x="365760" y="128270"/>
                    </a:cubicBezTo>
                    <a:cubicBezTo>
                      <a:pt x="728980" y="0"/>
                      <a:pt x="1473200" y="1911350"/>
                      <a:pt x="1473200" y="191135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grpSp>
      </p:grpSp>
      <p:sp>
        <p:nvSpPr>
          <p:cNvPr id="1048985" name="标题 1"/>
          <p:cNvSpPr>
            <a:spLocks noGrp="1"/>
          </p:cNvSpPr>
          <p:nvPr>
            <p:ph type="title"/>
            <p:custDataLst>
              <p:tags r:id="rId64"/>
            </p:custDataLst>
          </p:nvPr>
        </p:nvSpPr>
        <p:spPr/>
        <p:txBody>
          <a:bodyPr bIns="46800" lIns="90000" rIns="90000" tIns="46800">
            <a:normAutofit/>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r>
              <a:rPr altLang="en-US" dirty="0" lang="zh-CN"/>
              <a:t>单击此处编辑母版标题样式</a:t>
            </a:r>
            <a:endParaRPr altLang="en-US" dirty="0" lang="zh-CN"/>
          </a:p>
        </p:txBody>
      </p:sp>
      <p:sp>
        <p:nvSpPr>
          <p:cNvPr id="1048986" name="日期占位符 2"/>
          <p:cNvSpPr>
            <a:spLocks noGrp="1"/>
          </p:cNvSpPr>
          <p:nvPr>
            <p:ph type="dt" sz="half" idx="10"/>
            <p:custDataLst>
              <p:tags r:id="rId65"/>
            </p:custDataLst>
          </p:nvPr>
        </p:nvSpPr>
        <p:spPr/>
        <p:txBody>
          <a:bodyPr/>
          <a:lstStyle>
            <a:lvl1pPr>
              <a:defRPr baseline="0">
                <a:latin typeface="Arial" panose="020B0604020202020204" pitchFamily="34" charset="0"/>
                <a:ea typeface="Arial" panose="020B0604020202020204" pitchFamily="34" charset="0"/>
              </a:defRPr>
            </a:lvl1pPr>
          </a:lstStyle>
          <a:p>
            <a:fld id="{760FBDFE-C587-4B4C-A407-44438C67B59E}" type="datetimeFigureOut">
              <a:rPr altLang="en-US" lang="zh-CN" smtClean="0"/>
            </a:fld>
            <a:endParaRPr altLang="en-US" lang="zh-CN"/>
          </a:p>
        </p:txBody>
      </p:sp>
      <p:sp>
        <p:nvSpPr>
          <p:cNvPr id="1048987" name="页脚占位符 3"/>
          <p:cNvSpPr>
            <a:spLocks noGrp="1"/>
          </p:cNvSpPr>
          <p:nvPr>
            <p:ph type="ftr" sz="quarter" idx="11"/>
            <p:custDataLst>
              <p:tags r:id="rId66"/>
            </p:custDataLst>
          </p:nvPr>
        </p:nvSpPr>
        <p:spPr/>
        <p:txBody>
          <a:bodyPr/>
          <a:lstStyle>
            <a:lvl1pPr>
              <a:defRPr baseline="0">
                <a:latin typeface="Arial" panose="020B0604020202020204" pitchFamily="34" charset="0"/>
                <a:ea typeface="Arial" panose="020B0604020202020204" pitchFamily="34" charset="0"/>
              </a:defRPr>
            </a:lvl1pPr>
          </a:lstStyle>
          <a:p>
            <a:endParaRPr altLang="en-US" dirty="0" lang="zh-CN"/>
          </a:p>
        </p:txBody>
      </p:sp>
      <p:sp>
        <p:nvSpPr>
          <p:cNvPr id="1048988" name="灯片编号占位符 4"/>
          <p:cNvSpPr>
            <a:spLocks noGrp="1"/>
          </p:cNvSpPr>
          <p:nvPr>
            <p:ph type="sldNum" sz="quarter" idx="12"/>
            <p:custDataLst>
              <p:tags r:id="rId67"/>
            </p:custDataLst>
          </p:nvPr>
        </p:nvSpPr>
        <p:spPr/>
        <p:txBody>
          <a:bodyPr/>
          <a:lstStyle>
            <a:lvl1pPr>
              <a:defRPr baseline="0">
                <a:latin typeface="Arial" panose="020B0604020202020204" pitchFamily="34" charset="0"/>
                <a:ea typeface="Arial" panose="020B0604020202020204" pitchFamily="34" charset="0"/>
              </a:defRPr>
            </a:lvl1pPr>
          </a:lstStyle>
          <a:p>
            <a:fld id="{49AE70B2-8BF9-45C0-BB95-33D1B9D3A854}" type="slidenum">
              <a:rPr altLang="en-US" lang="zh-CN" smtClean="0"/>
            </a:fld>
            <a:endParaRPr altLang="en-US" dirty="0" 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frame">
    <p:bg>
      <p:bgPr>
        <a:solidFill>
          <a:schemeClr val="tx2"/>
        </a:solidFill>
        <a:effectLst/>
      </p:bgPr>
    </p:bg>
    <p:spTree>
      <p:nvGrpSpPr>
        <p:cNvPr id="69" name=""/>
        <p:cNvGrpSpPr/>
        <p:nvPr/>
      </p:nvGrpSpPr>
      <p:grpSpPr>
        <a:xfrm>
          <a:off x="0" y="0"/>
          <a:ext cx="0" cy="0"/>
          <a:chOff x="0" y="0"/>
          <a:chExt cx="0" cy="0"/>
        </a:xfrm>
      </p:grpSpPr>
      <p:grpSp>
        <p:nvGrpSpPr>
          <p:cNvPr id="70" name="组合 8"/>
          <p:cNvGrpSpPr/>
          <p:nvPr userDrawn="1">
            <p:custDataLst>
              <p:tags r:id="rId1"/>
            </p:custDataLst>
          </p:nvPr>
        </p:nvGrpSpPr>
        <p:grpSpPr>
          <a:xfrm>
            <a:off x="167958" y="112077"/>
            <a:ext cx="12051982" cy="6819583"/>
            <a:chOff x="167958" y="112077"/>
            <a:chExt cx="12051982" cy="6819583"/>
          </a:xfrm>
        </p:grpSpPr>
        <p:sp>
          <p:nvSpPr>
            <p:cNvPr id="1048627" name="矩形 7"/>
            <p:cNvSpPr/>
            <p:nvPr userDrawn="1">
              <p:custDataLst>
                <p:tags r:id="rId2"/>
              </p:custDataLst>
            </p:nvPr>
          </p:nvSpPr>
          <p:spPr>
            <a:xfrm>
              <a:off x="292800" y="304200"/>
              <a:ext cx="11606400" cy="6249600"/>
            </a:xfrm>
            <a:prstGeom prst="rect"/>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baseline="0" lang="zh-CN">
                <a:latin typeface="Arial" panose="020B0604020202020204" pitchFamily="34" charset="0"/>
                <a:ea typeface="Arial" panose="020B0604020202020204" pitchFamily="34" charset="0"/>
              </a:endParaRPr>
            </a:p>
          </p:txBody>
        </p:sp>
        <p:pic>
          <p:nvPicPr>
            <p:cNvPr id="2097156" name="图片 5" descr="图片1-恢复的"/>
            <p:cNvPicPr>
              <a:picLocks noChangeAspect="1"/>
            </p:cNvPicPr>
            <p:nvPr userDrawn="1">
              <p:custDataLst>
                <p:tags r:id="rId3"/>
              </p:custDataLst>
            </p:nvPr>
          </p:nvPicPr>
          <p:blipFill>
            <a:blip xmlns:r="http://schemas.openxmlformats.org/officeDocument/2006/relationships" r:embed="rId4"/>
            <a:srcRect l="4141" t="18259" r="50840" b="7659"/>
            <a:stretch>
              <a:fillRect/>
            </a:stretch>
          </p:blipFill>
          <p:spPr>
            <a:xfrm>
              <a:off x="10713720" y="5537835"/>
              <a:ext cx="1506220" cy="1393825"/>
            </a:xfrm>
            <a:prstGeom prst="rect"/>
          </p:spPr>
        </p:pic>
        <p:grpSp>
          <p:nvGrpSpPr>
            <p:cNvPr id="71" name="组合 61"/>
            <p:cNvGrpSpPr/>
            <p:nvPr userDrawn="1">
              <p:custDataLst>
                <p:tags r:id="rId5"/>
              </p:custDataLst>
            </p:nvPr>
          </p:nvGrpSpPr>
          <p:grpSpPr>
            <a:xfrm rot="5400000">
              <a:off x="151130" y="128905"/>
              <a:ext cx="1268095" cy="1234440"/>
              <a:chOff x="2620010" y="3557270"/>
              <a:chExt cx="5535931" cy="5307331"/>
            </a:xfrm>
          </p:grpSpPr>
          <p:sp>
            <p:nvSpPr>
              <p:cNvPr id="1048628" name="任意多边形: 形状 8"/>
              <p:cNvSpPr/>
              <p:nvPr>
                <p:custDataLst>
                  <p:tags r:id="rId6"/>
                </p:custDataLst>
              </p:nvPr>
            </p:nvSpPr>
            <p:spPr>
              <a:xfrm>
                <a:off x="2748280" y="4729480"/>
                <a:ext cx="3804921" cy="3801111"/>
              </a:xfrm>
              <a:custGeom>
                <a:avLst/>
                <a:ahLst/>
                <a:rect l="0" t="0" r="0" b="0"/>
                <a:pathLst>
                  <a:path w="3804921" h="3801111">
                    <a:moveTo>
                      <a:pt x="31750" y="3801110"/>
                    </a:moveTo>
                    <a:cubicBezTo>
                      <a:pt x="31750" y="3801110"/>
                      <a:pt x="1685290" y="2019300"/>
                      <a:pt x="2428240" y="1239520"/>
                    </a:cubicBezTo>
                    <a:cubicBezTo>
                      <a:pt x="3169920" y="458470"/>
                      <a:pt x="3804920" y="64770"/>
                      <a:pt x="3804920" y="64770"/>
                    </a:cubicBezTo>
                    <a:lnTo>
                      <a:pt x="3769360" y="0"/>
                    </a:lnTo>
                    <a:cubicBezTo>
                      <a:pt x="3769360" y="0"/>
                      <a:pt x="2957830" y="450850"/>
                      <a:pt x="1663700" y="1918970"/>
                    </a:cubicBezTo>
                    <a:cubicBezTo>
                      <a:pt x="369462" y="3386995"/>
                      <a:pt x="0" y="3743960"/>
                      <a:pt x="0" y="37439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29" name="任意多边形: 形状 9"/>
              <p:cNvSpPr/>
              <p:nvPr>
                <p:custDataLst>
                  <p:tags r:id="rId7"/>
                </p:custDataLst>
              </p:nvPr>
            </p:nvSpPr>
            <p:spPr>
              <a:xfrm>
                <a:off x="5868670" y="5276850"/>
                <a:ext cx="1488441" cy="1153161"/>
              </a:xfrm>
              <a:custGeom>
                <a:avLst/>
                <a:ahLst/>
                <a:rect l="0" t="0" r="0" b="0"/>
                <a:pathLst>
                  <a:path w="1488441" h="1153161">
                    <a:moveTo>
                      <a:pt x="0" y="0"/>
                    </a:moveTo>
                    <a:cubicBezTo>
                      <a:pt x="0" y="0"/>
                      <a:pt x="1488440" y="505460"/>
                      <a:pt x="1358900" y="830580"/>
                    </a:cubicBezTo>
                    <a:cubicBezTo>
                      <a:pt x="1233170" y="115316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30" name="任意多边形: 形状 10"/>
              <p:cNvSpPr/>
              <p:nvPr>
                <p:custDataLst>
                  <p:tags r:id="rId8"/>
                </p:custDataLst>
              </p:nvPr>
            </p:nvSpPr>
            <p:spPr>
              <a:xfrm>
                <a:off x="4053840" y="4085590"/>
                <a:ext cx="1143001" cy="1800861"/>
              </a:xfrm>
              <a:custGeom>
                <a:avLst/>
                <a:ahLst/>
                <a:rect l="0" t="0" r="0" b="0"/>
                <a:pathLst>
                  <a:path w="1143001" h="1800861">
                    <a:moveTo>
                      <a:pt x="1143000" y="1800860"/>
                    </a:moveTo>
                    <a:cubicBezTo>
                      <a:pt x="1143000" y="1800860"/>
                      <a:pt x="0" y="281940"/>
                      <a:pt x="330200" y="142240"/>
                    </a:cubicBezTo>
                    <a:cubicBezTo>
                      <a:pt x="659130" y="0"/>
                      <a:pt x="1143000" y="1800860"/>
                      <a:pt x="1143000" y="18008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31" name="任意多边形: 形状 11"/>
              <p:cNvSpPr/>
              <p:nvPr>
                <p:custDataLst>
                  <p:tags r:id="rId9"/>
                </p:custDataLst>
              </p:nvPr>
            </p:nvSpPr>
            <p:spPr>
              <a:xfrm>
                <a:off x="5360670" y="5697220"/>
                <a:ext cx="1703071" cy="1450341"/>
              </a:xfrm>
              <a:custGeom>
                <a:avLst/>
                <a:ahLst/>
                <a:rect l="0" t="0" r="0" b="0"/>
                <a:pathLst>
                  <a:path w="1703071" h="1450341">
                    <a:moveTo>
                      <a:pt x="0" y="0"/>
                    </a:moveTo>
                    <a:cubicBezTo>
                      <a:pt x="0" y="0"/>
                      <a:pt x="1703070" y="850900"/>
                      <a:pt x="1480820" y="1151890"/>
                    </a:cubicBezTo>
                    <a:cubicBezTo>
                      <a:pt x="1262380" y="14503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32" name="任意多边形: 形状 12"/>
              <p:cNvSpPr/>
              <p:nvPr>
                <p:custDataLst>
                  <p:tags r:id="rId10"/>
                </p:custDataLst>
              </p:nvPr>
            </p:nvSpPr>
            <p:spPr>
              <a:xfrm>
                <a:off x="4839970" y="3752850"/>
                <a:ext cx="900431" cy="1656081"/>
              </a:xfrm>
              <a:custGeom>
                <a:avLst/>
                <a:ahLst/>
                <a:rect l="0" t="0" r="0" b="0"/>
                <a:pathLst>
                  <a:path w="900431" h="1656081">
                    <a:moveTo>
                      <a:pt x="900430" y="1656080"/>
                    </a:moveTo>
                    <a:cubicBezTo>
                      <a:pt x="900430" y="1656080"/>
                      <a:pt x="0" y="373380"/>
                      <a:pt x="295910" y="187960"/>
                    </a:cubicBezTo>
                    <a:cubicBezTo>
                      <a:pt x="590550" y="0"/>
                      <a:pt x="900430" y="1656080"/>
                      <a:pt x="900430" y="165608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33" name="任意多边形: 形状 13"/>
              <p:cNvSpPr/>
              <p:nvPr>
                <p:custDataLst>
                  <p:tags r:id="rId11"/>
                </p:custDataLst>
              </p:nvPr>
            </p:nvSpPr>
            <p:spPr>
              <a:xfrm>
                <a:off x="6305550" y="4892040"/>
                <a:ext cx="1313181" cy="900431"/>
              </a:xfrm>
              <a:custGeom>
                <a:avLst/>
                <a:ahLst/>
                <a:rect l="0" t="0" r="0" b="0"/>
                <a:pathLst>
                  <a:path w="1313181" h="900431">
                    <a:moveTo>
                      <a:pt x="0" y="0"/>
                    </a:moveTo>
                    <a:cubicBezTo>
                      <a:pt x="0" y="0"/>
                      <a:pt x="1313180" y="236220"/>
                      <a:pt x="1214120" y="567690"/>
                    </a:cubicBezTo>
                    <a:cubicBezTo>
                      <a:pt x="1115060" y="90043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34" name="任意多边形: 形状 14"/>
              <p:cNvSpPr/>
              <p:nvPr>
                <p:custDataLst>
                  <p:tags r:id="rId12"/>
                </p:custDataLst>
              </p:nvPr>
            </p:nvSpPr>
            <p:spPr>
              <a:xfrm>
                <a:off x="5552440" y="3590290"/>
                <a:ext cx="680721" cy="1433831"/>
              </a:xfrm>
              <a:custGeom>
                <a:avLst/>
                <a:ahLst/>
                <a:rect l="0" t="0" r="0" b="0"/>
                <a:pathLst>
                  <a:path w="680721" h="1433831">
                    <a:moveTo>
                      <a:pt x="680720" y="1433830"/>
                    </a:moveTo>
                    <a:cubicBezTo>
                      <a:pt x="680720" y="1433830"/>
                      <a:pt x="0" y="285750"/>
                      <a:pt x="316230" y="144780"/>
                    </a:cubicBezTo>
                    <a:cubicBezTo>
                      <a:pt x="633730" y="0"/>
                      <a:pt x="680720" y="1433830"/>
                      <a:pt x="680720" y="143383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35" name="任意多边形: 形状 15"/>
              <p:cNvSpPr/>
              <p:nvPr>
                <p:custDataLst>
                  <p:tags r:id="rId13"/>
                </p:custDataLst>
              </p:nvPr>
            </p:nvSpPr>
            <p:spPr>
              <a:xfrm>
                <a:off x="6305550" y="3557270"/>
                <a:ext cx="1850391" cy="1355091"/>
              </a:xfrm>
              <a:custGeom>
                <a:avLst/>
                <a:ahLst/>
                <a:rect l="0" t="0" r="0" b="0"/>
                <a:pathLst>
                  <a:path w="1850391" h="1355091">
                    <a:moveTo>
                      <a:pt x="0" y="1355090"/>
                    </a:moveTo>
                    <a:cubicBezTo>
                      <a:pt x="0" y="1355090"/>
                      <a:pt x="1165860" y="0"/>
                      <a:pt x="1507490" y="344170"/>
                    </a:cubicBezTo>
                    <a:cubicBezTo>
                      <a:pt x="1850390" y="688340"/>
                      <a:pt x="0" y="1355090"/>
                      <a:pt x="0" y="135509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36" name="任意多边形: 形状 16"/>
              <p:cNvSpPr/>
              <p:nvPr>
                <p:custDataLst>
                  <p:tags r:id="rId14"/>
                </p:custDataLst>
              </p:nvPr>
            </p:nvSpPr>
            <p:spPr>
              <a:xfrm>
                <a:off x="3285490" y="4687570"/>
                <a:ext cx="1325881" cy="1882141"/>
              </a:xfrm>
              <a:custGeom>
                <a:avLst/>
                <a:ahLst/>
                <a:rect l="0" t="0" r="0" b="0"/>
                <a:pathLst>
                  <a:path w="1325881" h="1882141">
                    <a:moveTo>
                      <a:pt x="1325880" y="1882140"/>
                    </a:moveTo>
                    <a:cubicBezTo>
                      <a:pt x="1325880" y="1882140"/>
                      <a:pt x="0" y="287020"/>
                      <a:pt x="349250" y="143510"/>
                    </a:cubicBezTo>
                    <a:cubicBezTo>
                      <a:pt x="697230" y="0"/>
                      <a:pt x="1325880" y="1882140"/>
                      <a:pt x="1325880" y="188214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37" name="任意多边形: 形状 17"/>
              <p:cNvSpPr/>
              <p:nvPr>
                <p:custDataLst>
                  <p:tags r:id="rId15"/>
                </p:custDataLst>
              </p:nvPr>
            </p:nvSpPr>
            <p:spPr>
              <a:xfrm>
                <a:off x="4817110" y="6292850"/>
                <a:ext cx="1860551" cy="1640841"/>
              </a:xfrm>
              <a:custGeom>
                <a:avLst/>
                <a:ahLst/>
                <a:rect l="0" t="0" r="0" b="0"/>
                <a:pathLst>
                  <a:path w="1860551" h="1640841">
                    <a:moveTo>
                      <a:pt x="0" y="0"/>
                    </a:moveTo>
                    <a:cubicBezTo>
                      <a:pt x="0" y="0"/>
                      <a:pt x="1860550" y="962660"/>
                      <a:pt x="1619250" y="1303020"/>
                    </a:cubicBezTo>
                    <a:cubicBezTo>
                      <a:pt x="1380490" y="16408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38" name="任意多边形: 形状 18"/>
              <p:cNvSpPr/>
              <p:nvPr>
                <p:custDataLst>
                  <p:tags r:id="rId16"/>
                </p:custDataLst>
              </p:nvPr>
            </p:nvSpPr>
            <p:spPr>
              <a:xfrm>
                <a:off x="4126230" y="6997700"/>
                <a:ext cx="1983741" cy="1866901"/>
              </a:xfrm>
              <a:custGeom>
                <a:avLst/>
                <a:ahLst/>
                <a:rect l="0" t="0" r="0" b="0"/>
                <a:pathLst>
                  <a:path w="1983741" h="1866901">
                    <a:moveTo>
                      <a:pt x="0" y="0"/>
                    </a:moveTo>
                    <a:cubicBezTo>
                      <a:pt x="0" y="0"/>
                      <a:pt x="1983740" y="1093470"/>
                      <a:pt x="1724660" y="1480820"/>
                    </a:cubicBezTo>
                    <a:cubicBezTo>
                      <a:pt x="1469390" y="186690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39" name="任意多边形: 形状 19"/>
              <p:cNvSpPr/>
              <p:nvPr>
                <p:custDataLst>
                  <p:tags r:id="rId17"/>
                </p:custDataLst>
              </p:nvPr>
            </p:nvSpPr>
            <p:spPr>
              <a:xfrm>
                <a:off x="2620010" y="5190490"/>
                <a:ext cx="1473201" cy="1911351"/>
              </a:xfrm>
              <a:custGeom>
                <a:avLst/>
                <a:ahLst/>
                <a:rect l="0" t="0" r="0" b="0"/>
                <a:pathLst>
                  <a:path w="1473201" h="1911351">
                    <a:moveTo>
                      <a:pt x="1473200" y="1911350"/>
                    </a:moveTo>
                    <a:cubicBezTo>
                      <a:pt x="1473200" y="1911350"/>
                      <a:pt x="0" y="257810"/>
                      <a:pt x="365760" y="128270"/>
                    </a:cubicBezTo>
                    <a:cubicBezTo>
                      <a:pt x="728980" y="0"/>
                      <a:pt x="1473200" y="1911350"/>
                      <a:pt x="1473200" y="191135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grpSp>
      </p:grpSp>
      <p:sp>
        <p:nvSpPr>
          <p:cNvPr id="1048640" name="标题 1"/>
          <p:cNvSpPr>
            <a:spLocks noGrp="1"/>
          </p:cNvSpPr>
          <p:nvPr>
            <p:ph type="title" hasCustomPrompt="1"/>
            <p:custDataLst>
              <p:tags r:id="rId18"/>
            </p:custDataLst>
          </p:nvPr>
        </p:nvSpPr>
        <p:spPr>
          <a:xfrm>
            <a:off x="1281600" y="1249200"/>
            <a:ext cx="9626400" cy="723600"/>
          </a:xfrm>
        </p:spPr>
        <p:txBody>
          <a:bodyPr anchor="ctr" bIns="46800" lIns="90000" rIns="90000" tIns="46800">
            <a:normAutofit/>
          </a:bodyPr>
          <a:lstStyle>
            <a:lvl1pPr>
              <a:defRPr baseline="0" sz="3200">
                <a:solidFill>
                  <a:schemeClr val="tx1">
                    <a:lumMod val="85000"/>
                    <a:lumOff val="15000"/>
                  </a:schemeClr>
                </a:solidFill>
                <a:latin typeface="Arial" panose="020B0604020202020204" pitchFamily="34" charset="0"/>
                <a:ea typeface="Arial" panose="020B0604020202020204" pitchFamily="34" charset="0"/>
              </a:defRPr>
            </a:lvl1pPr>
          </a:lstStyle>
          <a:p>
            <a:r>
              <a:rPr altLang="en-US" dirty="0" lang="zh-CN"/>
              <a:t>单击此处编辑标题</a:t>
            </a:r>
            <a:endParaRPr altLang="en-US" dirty="0" lang="zh-CN"/>
          </a:p>
        </p:txBody>
      </p:sp>
      <p:sp>
        <p:nvSpPr>
          <p:cNvPr id="1048641" name="内容占位符 6"/>
          <p:cNvSpPr>
            <a:spLocks noGrp="1"/>
          </p:cNvSpPr>
          <p:nvPr>
            <p:ph sz="quarter" idx="13"/>
            <p:custDataLst>
              <p:tags r:id="rId19"/>
            </p:custDataLst>
          </p:nvPr>
        </p:nvSpPr>
        <p:spPr>
          <a:xfrm>
            <a:off x="1281113" y="2163600"/>
            <a:ext cx="9626600" cy="3445200"/>
          </a:xfrm>
        </p:spPr>
        <p:txBody>
          <a:bodyPr bIns="46800" lIns="90000" rIns="90000" tIns="46800">
            <a:normAutofit/>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642" name="日期占位符 2"/>
          <p:cNvSpPr>
            <a:spLocks noGrp="1"/>
          </p:cNvSpPr>
          <p:nvPr>
            <p:ph type="dt" sz="half" idx="10"/>
            <p:custDataLst>
              <p:tags r:id="rId20"/>
            </p:custDataLst>
          </p:nvPr>
        </p:nvSpPr>
        <p:spPr>
          <a:noFill/>
        </p:spPr>
        <p:txBody>
          <a:bodyPr/>
          <a:lstStyle>
            <a:lvl1pPr>
              <a:defRPr baseline="0">
                <a:solidFill>
                  <a:schemeClr val="tx1">
                    <a:lumMod val="75000"/>
                    <a:lumOff val="25000"/>
                  </a:schemeClr>
                </a:solidFill>
                <a:latin typeface="Arial" panose="020B0604020202020204" pitchFamily="34" charset="0"/>
                <a:ea typeface="Arial" panose="020B0604020202020204" pitchFamily="34" charset="0"/>
              </a:defRPr>
            </a:lvl1pPr>
          </a:lstStyle>
          <a:p>
            <a:fld id="{760FBDFE-C587-4B4C-A407-44438C67B59E}" type="datetimeFigureOut">
              <a:rPr altLang="en-US" lang="zh-CN" smtClean="0"/>
            </a:fld>
            <a:endParaRPr altLang="en-US" dirty="0" lang="zh-CN"/>
          </a:p>
        </p:txBody>
      </p:sp>
      <p:sp>
        <p:nvSpPr>
          <p:cNvPr id="1048643" name="页脚占位符 3"/>
          <p:cNvSpPr>
            <a:spLocks noGrp="1"/>
          </p:cNvSpPr>
          <p:nvPr>
            <p:ph type="ftr" sz="quarter" idx="11"/>
            <p:custDataLst>
              <p:tags r:id="rId21"/>
            </p:custDataLst>
          </p:nvPr>
        </p:nvSpPr>
        <p:spPr>
          <a:noFill/>
        </p:spPr>
        <p:txBody>
          <a:bodyPr/>
          <a:lstStyle>
            <a:lvl1pPr>
              <a:defRPr baseline="0">
                <a:solidFill>
                  <a:schemeClr val="tx1">
                    <a:lumMod val="75000"/>
                    <a:lumOff val="25000"/>
                  </a:schemeClr>
                </a:solidFill>
                <a:latin typeface="Arial" panose="020B0604020202020204" pitchFamily="34" charset="0"/>
                <a:ea typeface="Arial" panose="020B0604020202020204" pitchFamily="34" charset="0"/>
              </a:defRPr>
            </a:lvl1pPr>
          </a:lstStyle>
          <a:p>
            <a:endParaRPr altLang="en-US" dirty="0" lang="zh-CN"/>
          </a:p>
        </p:txBody>
      </p:sp>
      <p:sp>
        <p:nvSpPr>
          <p:cNvPr id="1048644" name="灯片编号占位符 4"/>
          <p:cNvSpPr>
            <a:spLocks noGrp="1"/>
          </p:cNvSpPr>
          <p:nvPr>
            <p:ph type="sldNum" sz="quarter" idx="12"/>
            <p:custDataLst>
              <p:tags r:id="rId22"/>
            </p:custDataLst>
          </p:nvPr>
        </p:nvSpPr>
        <p:spPr>
          <a:noFill/>
        </p:spPr>
        <p:txBody>
          <a:bodyPr/>
          <a:lstStyle>
            <a:lvl1pPr>
              <a:defRPr baseline="0">
                <a:solidFill>
                  <a:schemeClr val="tx1">
                    <a:lumMod val="75000"/>
                    <a:lumOff val="25000"/>
                  </a:schemeClr>
                </a:solidFill>
                <a:latin typeface="Arial" panose="020B0604020202020204" pitchFamily="34" charset="0"/>
                <a:ea typeface="Arial" panose="020B0604020202020204" pitchFamily="34" charset="0"/>
              </a:defRPr>
            </a:lvl1pPr>
          </a:lstStyle>
          <a:p>
            <a:fld id="{49AE70B2-8BF9-45C0-BB95-33D1B9D3A854}" type="slidenum">
              <a:rPr altLang="en-US" lang="zh-CN" smtClean="0"/>
            </a:fld>
            <a:endParaRPr altLang="en-US" dirty="0"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right">
    <p:bg>
      <p:bgPr>
        <a:solidFill>
          <a:schemeClr val="bg2"/>
        </a:solidFill>
        <a:effectLst/>
      </p:bgPr>
    </p:bg>
    <p:spTree>
      <p:nvGrpSpPr>
        <p:cNvPr id="158" name=""/>
        <p:cNvGrpSpPr/>
        <p:nvPr/>
      </p:nvGrpSpPr>
      <p:grpSpPr>
        <a:xfrm>
          <a:off x="0" y="0"/>
          <a:ext cx="0" cy="0"/>
          <a:chOff x="0" y="0"/>
          <a:chExt cx="0" cy="0"/>
        </a:xfrm>
      </p:grpSpPr>
      <p:sp>
        <p:nvSpPr>
          <p:cNvPr id="1049006" name="矩形 7"/>
          <p:cNvSpPr/>
          <p:nvPr userDrawn="1">
            <p:custDataLst>
              <p:tags r:id="rId1"/>
            </p:custDataLst>
          </p:nvPr>
        </p:nvSpPr>
        <p:spPr>
          <a:xfrm>
            <a:off x="0" y="0"/>
            <a:ext cx="4823460" cy="6866255"/>
          </a:xfrm>
          <a:prstGeom prst="rect"/>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lvl="0"/>
            <a:endParaRPr altLang="zh-CN" baseline="0" dirty="0" lang="en-US">
              <a:latin typeface="Arial" panose="020B0604020202020204" pitchFamily="34" charset="0"/>
              <a:ea typeface="Arial" panose="020B0604020202020204" pitchFamily="34" charset="0"/>
              <a:sym typeface="+mn-ea"/>
            </a:endParaRPr>
          </a:p>
        </p:txBody>
      </p:sp>
      <p:grpSp>
        <p:nvGrpSpPr>
          <p:cNvPr id="159" name="组合 9"/>
          <p:cNvGrpSpPr/>
          <p:nvPr userDrawn="1">
            <p:custDataLst>
              <p:tags r:id="rId2"/>
            </p:custDataLst>
          </p:nvPr>
        </p:nvGrpSpPr>
        <p:grpSpPr>
          <a:xfrm>
            <a:off x="-5603" y="0"/>
            <a:ext cx="12197603" cy="6866254"/>
            <a:chOff x="4445" y="0"/>
            <a:chExt cx="12197603" cy="6866254"/>
          </a:xfrm>
        </p:grpSpPr>
        <p:pic>
          <p:nvPicPr>
            <p:cNvPr id="2097195" name="图片 10"/>
            <p:cNvPicPr>
              <a:picLocks noChangeAspect="1"/>
            </p:cNvPicPr>
            <p:nvPr userDrawn="1">
              <p:custDataLst>
                <p:tags r:id="rId3"/>
              </p:custDataLst>
            </p:nvPr>
          </p:nvPicPr>
          <p:blipFill rotWithShape="1">
            <a:blip xmlns:r="http://schemas.openxmlformats.org/officeDocument/2006/relationships" r:embed="rId4"/>
            <a:srcRect r="71906" b="33336"/>
            <a:stretch>
              <a:fillRect/>
            </a:stretch>
          </p:blipFill>
          <p:spPr>
            <a:xfrm flipH="1">
              <a:off x="11070590" y="0"/>
              <a:ext cx="1131458" cy="1509864"/>
            </a:xfrm>
            <a:prstGeom prst="rect"/>
          </p:spPr>
        </p:pic>
        <p:pic>
          <p:nvPicPr>
            <p:cNvPr id="2097196" name="图片 5" descr="图片6"/>
            <p:cNvPicPr>
              <a:picLocks noChangeAspect="1"/>
            </p:cNvPicPr>
            <p:nvPr userDrawn="1">
              <p:custDataLst>
                <p:tags r:id="rId5"/>
              </p:custDataLst>
            </p:nvPr>
          </p:nvPicPr>
          <p:blipFill rotWithShape="1">
            <a:blip xmlns:r="http://schemas.openxmlformats.org/officeDocument/2006/relationships" r:embed="rId6"/>
            <a:srcRect l="60776" t="46959"/>
            <a:stretch>
              <a:fillRect/>
            </a:stretch>
          </p:blipFill>
          <p:spPr>
            <a:xfrm flipH="1">
              <a:off x="4445" y="5537199"/>
              <a:ext cx="1745503" cy="1329055"/>
            </a:xfrm>
            <a:prstGeom prst="rect"/>
          </p:spPr>
        </p:pic>
      </p:grpSp>
      <p:sp>
        <p:nvSpPr>
          <p:cNvPr id="1049007"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Arial" panose="020B0604020202020204" pitchFamily="34" charset="0"/>
              </a:defRPr>
            </a:lvl1pPr>
          </a:lstStyle>
          <a:p>
            <a:fld id="{760FBDFE-C587-4B4C-A407-44438C67B59E}" type="datetimeFigureOut">
              <a:rPr altLang="en-US" lang="zh-CN" smtClean="0"/>
            </a:fld>
            <a:endParaRPr altLang="en-US" lang="zh-CN"/>
          </a:p>
        </p:txBody>
      </p:sp>
      <p:sp>
        <p:nvSpPr>
          <p:cNvPr id="1049008"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Arial" panose="020B0604020202020204" pitchFamily="34" charset="0"/>
              </a:defRPr>
            </a:lvl1pPr>
          </a:lstStyle>
          <a:p>
            <a:endParaRPr altLang="en-US" dirty="0" lang="zh-CN"/>
          </a:p>
        </p:txBody>
      </p:sp>
      <p:sp>
        <p:nvSpPr>
          <p:cNvPr id="1049009"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Arial" panose="020B0604020202020204" pitchFamily="34" charset="0"/>
              </a:defRPr>
            </a:lvl1pPr>
          </a:lstStyle>
          <a:p>
            <a:fld id="{49AE70B2-8BF9-45C0-BB95-33D1B9D3A854}" type="slidenum">
              <a:rPr altLang="en-US" lang="zh-CN" smtClean="0"/>
            </a:fld>
            <a:endParaRPr altLang="en-US" dirty="0" lang="zh-CN"/>
          </a:p>
        </p:txBody>
      </p:sp>
      <p:sp>
        <p:nvSpPr>
          <p:cNvPr id="1049010" name="标题 1"/>
          <p:cNvSpPr>
            <a:spLocks noGrp="1"/>
          </p:cNvSpPr>
          <p:nvPr>
            <p:ph type="title" hasCustomPrompt="1"/>
            <p:custDataLst>
              <p:tags r:id="rId10"/>
            </p:custDataLst>
          </p:nvPr>
        </p:nvSpPr>
        <p:spPr>
          <a:xfrm>
            <a:off x="583200" y="770400"/>
            <a:ext cx="3960000" cy="882000"/>
          </a:xfrm>
        </p:spPr>
        <p:txBody>
          <a:bodyPr anchor="ctr" bIns="46800" lIns="90000" rIns="90000" tIns="46800">
            <a:normAutofit/>
          </a:bodyPr>
          <a:lstStyle>
            <a:lvl1pPr>
              <a:defRPr baseline="0" sz="3600">
                <a:solidFill>
                  <a:schemeClr val="bg1">
                    <a:lumMod val="95000"/>
                  </a:schemeClr>
                </a:solidFill>
                <a:latin typeface="Arial" panose="020B0604020202020204" pitchFamily="34" charset="0"/>
                <a:ea typeface="Arial" panose="020B0604020202020204" pitchFamily="34" charset="0"/>
              </a:defRPr>
            </a:lvl1pPr>
          </a:lstStyle>
          <a:p>
            <a:r>
              <a:rPr altLang="en-US" dirty="0" lang="zh-CN"/>
              <a:t>单击编辑标题</a:t>
            </a:r>
            <a:endParaRPr altLang="en-US" dirty="0" lang="zh-CN"/>
          </a:p>
        </p:txBody>
      </p:sp>
      <p:sp>
        <p:nvSpPr>
          <p:cNvPr id="1049011" name="文本占位符 6"/>
          <p:cNvSpPr>
            <a:spLocks noGrp="1"/>
          </p:cNvSpPr>
          <p:nvPr>
            <p:ph type="body" sz="quarter" idx="13"/>
            <p:custDataLst>
              <p:tags r:id="rId11"/>
            </p:custDataLst>
          </p:nvPr>
        </p:nvSpPr>
        <p:spPr>
          <a:xfrm>
            <a:off x="586800" y="1764000"/>
            <a:ext cx="3956400" cy="4093200"/>
          </a:xfrm>
        </p:spPr>
        <p:txBody>
          <a:bodyPr bIns="46800" lIns="90000" rIns="90000" tIns="46800">
            <a:normAutofit/>
          </a:bodyPr>
          <a:lstStyle>
            <a:lvl1pPr>
              <a:defRPr baseline="0">
                <a:solidFill>
                  <a:schemeClr val="bg1">
                    <a:lumMod val="95000"/>
                  </a:schemeClr>
                </a:solidFill>
                <a:latin typeface="Arial" panose="020B0604020202020204" pitchFamily="34" charset="0"/>
                <a:ea typeface="Arial" panose="020B0604020202020204" pitchFamily="34" charset="0"/>
              </a:defRPr>
            </a:lvl1pPr>
            <a:lvl2pPr>
              <a:defRPr baseline="0">
                <a:solidFill>
                  <a:schemeClr val="bg1">
                    <a:lumMod val="95000"/>
                  </a:schemeClr>
                </a:solidFill>
                <a:latin typeface="Arial" panose="020B0604020202020204" pitchFamily="34" charset="0"/>
                <a:ea typeface="Arial" panose="020B0604020202020204" pitchFamily="34" charset="0"/>
              </a:defRPr>
            </a:lvl2pPr>
            <a:lvl3pPr>
              <a:defRPr baseline="0">
                <a:solidFill>
                  <a:schemeClr val="bg1">
                    <a:lumMod val="95000"/>
                  </a:schemeClr>
                </a:solidFill>
                <a:latin typeface="Arial" panose="020B0604020202020204" pitchFamily="34" charset="0"/>
                <a:ea typeface="Arial" panose="020B0604020202020204" pitchFamily="34" charset="0"/>
              </a:defRPr>
            </a:lvl3pPr>
            <a:lvl4pPr>
              <a:defRPr baseline="0">
                <a:solidFill>
                  <a:schemeClr val="bg1">
                    <a:lumMod val="95000"/>
                  </a:schemeClr>
                </a:solidFill>
                <a:latin typeface="Arial" panose="020B0604020202020204" pitchFamily="34" charset="0"/>
                <a:ea typeface="Arial" panose="020B0604020202020204" pitchFamily="34" charset="0"/>
              </a:defRPr>
            </a:lvl4pPr>
            <a:lvl5pPr>
              <a:defRPr baseline="0">
                <a:solidFill>
                  <a:schemeClr val="bg1">
                    <a:lumMod val="95000"/>
                  </a:schemeClr>
                </a:solidFill>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9012" name="内容占位符 8"/>
          <p:cNvSpPr>
            <a:spLocks noGrp="1"/>
          </p:cNvSpPr>
          <p:nvPr>
            <p:ph sz="quarter" idx="14"/>
            <p:custDataLst>
              <p:tags r:id="rId12"/>
            </p:custDataLst>
          </p:nvPr>
        </p:nvSpPr>
        <p:spPr>
          <a:xfrm>
            <a:off x="5101200" y="769938"/>
            <a:ext cx="6480000" cy="5087937"/>
          </a:xfrm>
        </p:spPr>
        <p:txBody>
          <a:bodyPr bIns="46800" lIns="90000" rIns="90000" tIns="46800">
            <a:normAutofit/>
          </a:bodyPr>
          <a:lstStyle>
            <a:lvl1pPr>
              <a:defRPr baseline="0">
                <a:latin typeface="Arial" panose="020B0604020202020204" pitchFamily="34" charset="0"/>
                <a:ea typeface="Arial" panose="020B0604020202020204" pitchFamily="34" charset="0"/>
              </a:defRPr>
            </a:lvl1pPr>
            <a:lvl2pPr>
              <a:defRPr baseline="0">
                <a:latin typeface="Arial" panose="020B0604020202020204" pitchFamily="34" charset="0"/>
                <a:ea typeface="Arial" panose="020B0604020202020204" pitchFamily="34" charset="0"/>
              </a:defRPr>
            </a:lvl2pPr>
            <a:lvl3pPr>
              <a:defRPr baseline="0">
                <a:latin typeface="Arial" panose="020B0604020202020204" pitchFamily="34" charset="0"/>
                <a:ea typeface="Arial" panose="020B0604020202020204" pitchFamily="34" charset="0"/>
              </a:defRPr>
            </a:lvl3pPr>
            <a:lvl4pPr>
              <a:defRPr baseline="0">
                <a:latin typeface="Arial" panose="020B0604020202020204" pitchFamily="34" charset="0"/>
                <a:ea typeface="Arial" panose="020B0604020202020204" pitchFamily="34" charset="0"/>
              </a:defRPr>
            </a:lvl4pPr>
            <a:lvl5pPr>
              <a:defRPr baseline="0">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p/down">
    <p:bg>
      <p:bgPr>
        <a:solidFill>
          <a:schemeClr val="bg2"/>
        </a:solidFill>
        <a:effectLst/>
      </p:bgPr>
    </p:bg>
    <p:spTree>
      <p:nvGrpSpPr>
        <p:cNvPr id="141" name=""/>
        <p:cNvGrpSpPr/>
        <p:nvPr/>
      </p:nvGrpSpPr>
      <p:grpSpPr>
        <a:xfrm>
          <a:off x="0" y="0"/>
          <a:ext cx="0" cy="0"/>
          <a:chOff x="0" y="0"/>
          <a:chExt cx="0" cy="0"/>
        </a:xfrm>
      </p:grpSpPr>
      <p:sp>
        <p:nvSpPr>
          <p:cNvPr id="1048892" name="矩形 9"/>
          <p:cNvSpPr/>
          <p:nvPr userDrawn="1">
            <p:custDataLst>
              <p:tags r:id="rId1"/>
            </p:custDataLst>
          </p:nvPr>
        </p:nvSpPr>
        <p:spPr>
          <a:xfrm>
            <a:off x="0" y="0"/>
            <a:ext cx="12192000" cy="2664000"/>
          </a:xfrm>
          <a:prstGeom prst="rect"/>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lvl="0"/>
            <a:endParaRPr altLang="zh-CN" baseline="0" lang="en-US">
              <a:latin typeface="Arial" panose="020B0604020202020204" pitchFamily="34" charset="0"/>
              <a:ea typeface="Arial" panose="020B0604020202020204" pitchFamily="34" charset="0"/>
              <a:sym typeface="+mn-ea"/>
            </a:endParaRPr>
          </a:p>
        </p:txBody>
      </p:sp>
      <p:sp>
        <p:nvSpPr>
          <p:cNvPr id="1048893"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Arial" panose="020B0604020202020204" pitchFamily="34" charset="0"/>
              </a:defRPr>
            </a:lvl1pPr>
          </a:lstStyle>
          <a:p>
            <a:fld id="{760FBDFE-C587-4B4C-A407-44438C67B59E}" type="datetimeFigureOut">
              <a:rPr altLang="en-US" lang="zh-CN" smtClean="0"/>
            </a:fld>
            <a:endParaRPr altLang="en-US" lang="zh-CN"/>
          </a:p>
        </p:txBody>
      </p:sp>
      <p:sp>
        <p:nvSpPr>
          <p:cNvPr id="1048894"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Arial" panose="020B0604020202020204" pitchFamily="34" charset="0"/>
              </a:defRPr>
            </a:lvl1pPr>
          </a:lstStyle>
          <a:p>
            <a:endParaRPr altLang="en-US" dirty="0" lang="zh-CN"/>
          </a:p>
        </p:txBody>
      </p:sp>
      <p:sp>
        <p:nvSpPr>
          <p:cNvPr id="104889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Arial" panose="020B0604020202020204" pitchFamily="34" charset="0"/>
              </a:defRPr>
            </a:lvl1pPr>
          </a:lstStyle>
          <a:p>
            <a:fld id="{49AE70B2-8BF9-45C0-BB95-33D1B9D3A854}" type="slidenum">
              <a:rPr altLang="en-US" lang="zh-CN" smtClean="0"/>
            </a:fld>
            <a:endParaRPr altLang="en-US" dirty="0" lang="zh-CN"/>
          </a:p>
        </p:txBody>
      </p:sp>
      <p:sp>
        <p:nvSpPr>
          <p:cNvPr id="1048896" name="标题 1"/>
          <p:cNvSpPr>
            <a:spLocks noGrp="1"/>
          </p:cNvSpPr>
          <p:nvPr>
            <p:ph type="title"/>
            <p:custDataLst>
              <p:tags r:id="rId5"/>
            </p:custDataLst>
          </p:nvPr>
        </p:nvSpPr>
        <p:spPr>
          <a:xfrm>
            <a:off x="612000" y="781200"/>
            <a:ext cx="10976400" cy="626400"/>
          </a:xfrm>
        </p:spPr>
        <p:txBody>
          <a:bodyPr anchor="ctr" bIns="46800" lIns="90000" rIns="90000" tIns="46800">
            <a:normAutofit/>
          </a:bodyPr>
          <a:lstStyle>
            <a:lvl1pPr algn="ctr">
              <a:defRPr baseline="0" sz="3600">
                <a:solidFill>
                  <a:schemeClr val="bg1">
                    <a:lumMod val="95000"/>
                  </a:schemeClr>
                </a:solidFill>
                <a:latin typeface="Arial" panose="020B0604020202020204" pitchFamily="34" charset="0"/>
                <a:ea typeface="Arial" panose="020B0604020202020204" pitchFamily="34" charset="0"/>
              </a:defRPr>
            </a:lvl1pPr>
          </a:lstStyle>
          <a:p>
            <a:r>
              <a:rPr altLang="en-US" dirty="0" lang="zh-CN"/>
              <a:t>单击此处编辑母版标题样式</a:t>
            </a:r>
            <a:endParaRPr altLang="en-US" dirty="0" lang="zh-CN"/>
          </a:p>
        </p:txBody>
      </p:sp>
      <p:sp>
        <p:nvSpPr>
          <p:cNvPr id="1048897" name="文本占位符 6"/>
          <p:cNvSpPr>
            <a:spLocks noGrp="1"/>
          </p:cNvSpPr>
          <p:nvPr>
            <p:ph type="body" sz="quarter" idx="13"/>
            <p:custDataLst>
              <p:tags r:id="rId6"/>
            </p:custDataLst>
          </p:nvPr>
        </p:nvSpPr>
        <p:spPr>
          <a:xfrm>
            <a:off x="612000" y="1659600"/>
            <a:ext cx="10975975" cy="828000"/>
          </a:xfrm>
        </p:spPr>
        <p:txBody>
          <a:bodyPr bIns="46800" lIns="90000" rIns="90000" tIns="46800">
            <a:normAutofit/>
          </a:bodyPr>
          <a:lstStyle>
            <a:lvl1pPr algn="ctr" indent="0" marL="0">
              <a:buNone/>
              <a:defRPr baseline="0">
                <a:solidFill>
                  <a:schemeClr val="bg1">
                    <a:lumMod val="95000"/>
                  </a:schemeClr>
                </a:solidFill>
                <a:latin typeface="Arial" panose="020B0604020202020204" pitchFamily="34" charset="0"/>
                <a:ea typeface="Arial" panose="020B0604020202020204" pitchFamily="34" charset="0"/>
              </a:defRPr>
            </a:lvl1pPr>
          </a:lstStyle>
          <a:p>
            <a:pPr lvl="0"/>
            <a:r>
              <a:rPr altLang="en-US" dirty="0" lang="zh-CN"/>
              <a:t>单击此处编辑母版文本样式</a:t>
            </a:r>
            <a:endParaRPr altLang="en-US" dirty="0" lang="zh-CN"/>
          </a:p>
        </p:txBody>
      </p:sp>
      <p:sp>
        <p:nvSpPr>
          <p:cNvPr id="1048898" name="内容占位符 8"/>
          <p:cNvSpPr>
            <a:spLocks noGrp="1"/>
          </p:cNvSpPr>
          <p:nvPr>
            <p:ph sz="quarter" idx="14"/>
            <p:custDataLst>
              <p:tags r:id="rId7"/>
            </p:custDataLst>
          </p:nvPr>
        </p:nvSpPr>
        <p:spPr>
          <a:xfrm>
            <a:off x="612775" y="2808000"/>
            <a:ext cx="10965600" cy="3430800"/>
          </a:xfrm>
        </p:spPr>
        <p:txBody>
          <a:bodyPr bIns="46800" lIns="90000" rIns="90000" tIns="46800">
            <a:normAutofit/>
          </a:bodyPr>
          <a:lstStyle>
            <a:lvl1pPr>
              <a:defRPr baseline="0">
                <a:latin typeface="Arial" panose="020B0604020202020204" pitchFamily="34" charset="0"/>
                <a:ea typeface="Arial" panose="020B0604020202020204" pitchFamily="34" charset="0"/>
              </a:defRPr>
            </a:lvl1pPr>
            <a:lvl2pPr>
              <a:defRPr baseline="0">
                <a:latin typeface="Arial" panose="020B0604020202020204" pitchFamily="34" charset="0"/>
                <a:ea typeface="Arial" panose="020B0604020202020204" pitchFamily="34" charset="0"/>
              </a:defRPr>
            </a:lvl2pPr>
            <a:lvl3pPr>
              <a:defRPr baseline="0">
                <a:latin typeface="Arial" panose="020B0604020202020204" pitchFamily="34" charset="0"/>
                <a:ea typeface="Arial" panose="020B0604020202020204" pitchFamily="34" charset="0"/>
              </a:defRPr>
            </a:lvl3pPr>
            <a:lvl4pPr>
              <a:defRPr baseline="0">
                <a:latin typeface="Arial" panose="020B0604020202020204" pitchFamily="34" charset="0"/>
                <a:ea typeface="Arial" panose="020B0604020202020204" pitchFamily="34" charset="0"/>
              </a:defRPr>
            </a:lvl4pPr>
            <a:lvl5pPr>
              <a:defRPr baseline="0">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pic>
        <p:nvPicPr>
          <p:cNvPr id="2097186" name="图片 14" descr="图片6"/>
          <p:cNvPicPr>
            <a:picLocks noChangeAspect="1"/>
          </p:cNvPicPr>
          <p:nvPr userDrawn="1">
            <p:custDataLst>
              <p:tags r:id="rId8"/>
            </p:custDataLst>
          </p:nvPr>
        </p:nvPicPr>
        <p:blipFill rotWithShape="1">
          <a:blip xmlns:r="http://schemas.openxmlformats.org/officeDocument/2006/relationships" r:embed="rId9"/>
          <a:srcRect l="61632" t="45439"/>
          <a:stretch>
            <a:fillRect/>
          </a:stretch>
        </p:blipFill>
        <p:spPr>
          <a:xfrm>
            <a:off x="10484597" y="5499099"/>
            <a:ext cx="1707403" cy="1367155"/>
          </a:xfrm>
          <a:prstGeom prst="rec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wn/up">
    <p:bg>
      <p:bgPr>
        <a:solidFill>
          <a:schemeClr val="bg2"/>
        </a:solidFill>
        <a:effectLst/>
      </p:bgPr>
    </p:bg>
    <p:spTree>
      <p:nvGrpSpPr>
        <p:cNvPr id="161" name=""/>
        <p:cNvGrpSpPr/>
        <p:nvPr/>
      </p:nvGrpSpPr>
      <p:grpSpPr>
        <a:xfrm>
          <a:off x="0" y="0"/>
          <a:ext cx="0" cy="0"/>
          <a:chOff x="0" y="0"/>
          <a:chExt cx="0" cy="0"/>
        </a:xfrm>
      </p:grpSpPr>
      <p:sp>
        <p:nvSpPr>
          <p:cNvPr id="1049020" name="矩形 7"/>
          <p:cNvSpPr/>
          <p:nvPr userDrawn="1">
            <p:custDataLst>
              <p:tags r:id="rId1"/>
            </p:custDataLst>
          </p:nvPr>
        </p:nvSpPr>
        <p:spPr>
          <a:xfrm>
            <a:off x="0" y="5029201"/>
            <a:ext cx="12192000" cy="1828799"/>
          </a:xfrm>
          <a:prstGeom prst="rect"/>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lvl="0"/>
            <a:endParaRPr altLang="zh-CN" baseline="0" lang="en-US">
              <a:latin typeface="Arial" panose="020B0604020202020204" pitchFamily="34" charset="0"/>
              <a:ea typeface="Arial" panose="020B0604020202020204" pitchFamily="34" charset="0"/>
              <a:sym typeface="+mn-ea"/>
            </a:endParaRPr>
          </a:p>
        </p:txBody>
      </p:sp>
      <p:pic>
        <p:nvPicPr>
          <p:cNvPr id="2097198" name="图片 10"/>
          <p:cNvPicPr>
            <a:picLocks noChangeAspect="1"/>
          </p:cNvPicPr>
          <p:nvPr userDrawn="1">
            <p:custDataLst>
              <p:tags r:id="rId2"/>
            </p:custDataLst>
          </p:nvPr>
        </p:nvPicPr>
        <p:blipFill rotWithShape="1">
          <a:blip xmlns:r="http://schemas.openxmlformats.org/officeDocument/2006/relationships" r:embed="rId3"/>
          <a:srcRect r="71906" b="33336"/>
          <a:stretch>
            <a:fillRect/>
          </a:stretch>
        </p:blipFill>
        <p:spPr>
          <a:xfrm>
            <a:off x="-12163" y="0"/>
            <a:ext cx="1131458" cy="1509864"/>
          </a:xfrm>
          <a:prstGeom prst="rect"/>
        </p:spPr>
      </p:pic>
      <p:sp>
        <p:nvSpPr>
          <p:cNvPr id="1049021" name="标题 1"/>
          <p:cNvSpPr>
            <a:spLocks noGrp="1"/>
          </p:cNvSpPr>
          <p:nvPr>
            <p:ph type="title"/>
            <p:custDataLst>
              <p:tags r:id="rId4"/>
            </p:custDataLst>
          </p:nvPr>
        </p:nvSpPr>
        <p:spPr>
          <a:xfrm>
            <a:off x="604800" y="669600"/>
            <a:ext cx="10976400" cy="565200"/>
          </a:xfrm>
        </p:spPr>
        <p:txBody>
          <a:bodyPr anchor="ctr" bIns="46800" lIns="90000" rIns="90000" tIns="46800">
            <a:normAutofit/>
          </a:bodyPr>
          <a:lstStyle>
            <a:lvl1pPr algn="ctr">
              <a:defRPr baseline="0" sz="3200">
                <a:latin typeface="Arial" panose="020B0604020202020204" pitchFamily="34" charset="0"/>
                <a:ea typeface="Arial" panose="020B0604020202020204" pitchFamily="34" charset="0"/>
              </a:defRPr>
            </a:lvl1pPr>
          </a:lstStyle>
          <a:p>
            <a:r>
              <a:rPr altLang="en-US" dirty="0" lang="zh-CN"/>
              <a:t>单击此处编辑母版标题样式</a:t>
            </a:r>
            <a:endParaRPr altLang="en-US" dirty="0" lang="zh-CN"/>
          </a:p>
        </p:txBody>
      </p:sp>
      <p:sp>
        <p:nvSpPr>
          <p:cNvPr id="1049022"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Arial" panose="020B0604020202020204" pitchFamily="34" charset="0"/>
              </a:defRPr>
            </a:lvl1pPr>
          </a:lstStyle>
          <a:p>
            <a:fld id="{760FBDFE-C587-4B4C-A407-44438C67B59E}" type="datetimeFigureOut">
              <a:rPr altLang="en-US" lang="zh-CN" smtClean="0"/>
            </a:fld>
            <a:endParaRPr altLang="en-US" lang="zh-CN"/>
          </a:p>
        </p:txBody>
      </p:sp>
      <p:sp>
        <p:nvSpPr>
          <p:cNvPr id="1049023"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Arial" panose="020B0604020202020204" pitchFamily="34" charset="0"/>
              </a:defRPr>
            </a:lvl1pPr>
          </a:lstStyle>
          <a:p>
            <a:endParaRPr altLang="en-US" dirty="0" lang="zh-CN"/>
          </a:p>
        </p:txBody>
      </p:sp>
      <p:sp>
        <p:nvSpPr>
          <p:cNvPr id="1049024"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Arial" panose="020B0604020202020204" pitchFamily="34" charset="0"/>
              </a:defRPr>
            </a:lvl1pPr>
          </a:lstStyle>
          <a:p>
            <a:fld id="{49AE70B2-8BF9-45C0-BB95-33D1B9D3A854}" type="slidenum">
              <a:rPr altLang="en-US" lang="zh-CN" smtClean="0"/>
            </a:fld>
            <a:endParaRPr altLang="en-US" dirty="0" lang="zh-CN"/>
          </a:p>
        </p:txBody>
      </p:sp>
      <p:sp>
        <p:nvSpPr>
          <p:cNvPr id="1049025" name="内容占位符 6"/>
          <p:cNvSpPr>
            <a:spLocks noGrp="1"/>
          </p:cNvSpPr>
          <p:nvPr>
            <p:ph sz="quarter" idx="13"/>
            <p:custDataLst>
              <p:tags r:id="rId8"/>
            </p:custDataLst>
          </p:nvPr>
        </p:nvSpPr>
        <p:spPr>
          <a:xfrm>
            <a:off x="604837" y="1681200"/>
            <a:ext cx="10990800" cy="3211200"/>
          </a:xfrm>
        </p:spPr>
        <p:txBody>
          <a:bodyPr bIns="46800" lIns="90000" rIns="90000" tIns="46800">
            <a:normAutofit/>
          </a:bodyPr>
          <a:lstStyle>
            <a:lvl1pPr>
              <a:defRPr baseline="0">
                <a:latin typeface="Arial" panose="020B0604020202020204" pitchFamily="34" charset="0"/>
                <a:ea typeface="Arial" panose="020B0604020202020204" pitchFamily="34" charset="0"/>
              </a:defRPr>
            </a:lvl1pPr>
            <a:lvl2pPr>
              <a:defRPr baseline="0">
                <a:latin typeface="Arial" panose="020B0604020202020204" pitchFamily="34" charset="0"/>
                <a:ea typeface="Arial" panose="020B0604020202020204" pitchFamily="34" charset="0"/>
              </a:defRPr>
            </a:lvl2pPr>
            <a:lvl3pPr>
              <a:defRPr baseline="0">
                <a:latin typeface="Arial" panose="020B0604020202020204" pitchFamily="34" charset="0"/>
                <a:ea typeface="Arial" panose="020B0604020202020204" pitchFamily="34" charset="0"/>
              </a:defRPr>
            </a:lvl3pPr>
            <a:lvl4pPr>
              <a:defRPr baseline="0">
                <a:latin typeface="Arial" panose="020B0604020202020204" pitchFamily="34" charset="0"/>
                <a:ea typeface="Arial" panose="020B0604020202020204" pitchFamily="34" charset="0"/>
              </a:defRPr>
            </a:lvl4pPr>
            <a:lvl5pPr>
              <a:defRPr baseline="0">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9026" name="文本占位符 8"/>
          <p:cNvSpPr>
            <a:spLocks noGrp="1"/>
          </p:cNvSpPr>
          <p:nvPr>
            <p:ph type="body" sz="quarter" idx="14"/>
            <p:custDataLst>
              <p:tags r:id="rId9"/>
            </p:custDataLst>
          </p:nvPr>
        </p:nvSpPr>
        <p:spPr>
          <a:xfrm>
            <a:off x="594000" y="5180400"/>
            <a:ext cx="11001600" cy="1011600"/>
          </a:xfrm>
        </p:spPr>
        <p:txBody>
          <a:bodyPr bIns="46800" lIns="90000" rIns="90000" tIns="46800">
            <a:normAutofit/>
          </a:bodyPr>
          <a:lstStyle>
            <a:lvl1pPr indent="0" marL="0">
              <a:buNone/>
              <a:defRPr baseline="0">
                <a:solidFill>
                  <a:schemeClr val="bg1">
                    <a:lumMod val="95000"/>
                  </a:schemeClr>
                </a:solidFill>
                <a:latin typeface="Arial" panose="020B0604020202020204" pitchFamily="34" charset="0"/>
                <a:ea typeface="Arial" panose="020B0604020202020204" pitchFamily="34" charset="0"/>
              </a:defRPr>
            </a:lvl1pPr>
          </a:lstStyle>
          <a:p>
            <a:pPr lvl="0"/>
            <a:r>
              <a:rPr altLang="en-US" dirty="0" lang="zh-CN"/>
              <a:t>单击此处编辑母版文本样式</a:t>
            </a:r>
            <a:endParaRPr altLang="en-US" dirty="0" 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vigation">
    <p:bg>
      <p:bgPr>
        <a:solidFill>
          <a:schemeClr val="bg2"/>
        </a:solidFill>
        <a:effectLst/>
      </p:bgPr>
    </p:bg>
    <p:spTree>
      <p:nvGrpSpPr>
        <p:cNvPr id="145" name=""/>
        <p:cNvGrpSpPr/>
        <p:nvPr/>
      </p:nvGrpSpPr>
      <p:grpSpPr>
        <a:xfrm>
          <a:off x="0" y="0"/>
          <a:ext cx="0" cy="0"/>
          <a:chOff x="0" y="0"/>
          <a:chExt cx="0" cy="0"/>
        </a:xfrm>
      </p:grpSpPr>
      <p:sp>
        <p:nvSpPr>
          <p:cNvPr id="1048916" name="矩形 9"/>
          <p:cNvSpPr/>
          <p:nvPr userDrawn="1">
            <p:custDataLst>
              <p:tags r:id="rId1"/>
            </p:custDataLst>
          </p:nvPr>
        </p:nvSpPr>
        <p:spPr>
          <a:xfrm>
            <a:off x="0" y="0"/>
            <a:ext cx="12192000" cy="914400"/>
          </a:xfrm>
          <a:prstGeom prst="rect"/>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lvl="0"/>
            <a:endParaRPr altLang="zh-CN" baseline="0" lang="en-US">
              <a:latin typeface="Arial" panose="020B0604020202020204" pitchFamily="34" charset="0"/>
              <a:ea typeface="Arial" panose="020B0604020202020204" pitchFamily="34" charset="0"/>
              <a:sym typeface="+mn-ea"/>
            </a:endParaRPr>
          </a:p>
        </p:txBody>
      </p:sp>
      <p:grpSp>
        <p:nvGrpSpPr>
          <p:cNvPr id="146" name="组合 11"/>
          <p:cNvGrpSpPr/>
          <p:nvPr userDrawn="1">
            <p:custDataLst>
              <p:tags r:id="rId2"/>
            </p:custDataLst>
          </p:nvPr>
        </p:nvGrpSpPr>
        <p:grpSpPr>
          <a:xfrm>
            <a:off x="-38100" y="0"/>
            <a:ext cx="12229988" cy="6929120"/>
            <a:chOff x="-38100" y="0"/>
            <a:chExt cx="12229988" cy="6929120"/>
          </a:xfrm>
        </p:grpSpPr>
        <p:pic>
          <p:nvPicPr>
            <p:cNvPr id="2097189" name="图片 7" descr="图片1-恢复的"/>
            <p:cNvPicPr>
              <a:picLocks noChangeAspect="1"/>
            </p:cNvPicPr>
            <p:nvPr userDrawn="1">
              <p:custDataLst>
                <p:tags r:id="rId3"/>
              </p:custDataLst>
            </p:nvPr>
          </p:nvPicPr>
          <p:blipFill>
            <a:blip xmlns:r="http://schemas.openxmlformats.org/officeDocument/2006/relationships" r:embed="rId4"/>
            <a:srcRect l="4141" t="18259" r="50840" b="7659"/>
            <a:stretch>
              <a:fillRect/>
            </a:stretch>
          </p:blipFill>
          <p:spPr>
            <a:xfrm flipH="1">
              <a:off x="-38100" y="5535295"/>
              <a:ext cx="1506220" cy="1393825"/>
            </a:xfrm>
            <a:prstGeom prst="rect"/>
          </p:spPr>
        </p:pic>
        <p:pic>
          <p:nvPicPr>
            <p:cNvPr id="2097190" name="图片 5"/>
            <p:cNvPicPr>
              <a:picLocks noChangeAspect="1"/>
            </p:cNvPicPr>
            <p:nvPr userDrawn="1">
              <p:custDataLst>
                <p:tags r:id="rId5"/>
              </p:custDataLst>
            </p:nvPr>
          </p:nvPicPr>
          <p:blipFill rotWithShape="1">
            <a:blip xmlns:r="http://schemas.openxmlformats.org/officeDocument/2006/relationships" r:embed="rId6"/>
            <a:srcRect r="71906" b="33336"/>
            <a:stretch>
              <a:fillRect/>
            </a:stretch>
          </p:blipFill>
          <p:spPr>
            <a:xfrm rot="10800000" flipV="1">
              <a:off x="11060430" y="0"/>
              <a:ext cx="1131458" cy="1509864"/>
            </a:xfrm>
            <a:prstGeom prst="rect"/>
          </p:spPr>
        </p:pic>
      </p:grpSp>
      <p:sp>
        <p:nvSpPr>
          <p:cNvPr id="1048917" name="标题 1"/>
          <p:cNvSpPr>
            <a:spLocks noGrp="1"/>
          </p:cNvSpPr>
          <p:nvPr>
            <p:ph type="title"/>
            <p:custDataLst>
              <p:tags r:id="rId7"/>
            </p:custDataLst>
          </p:nvPr>
        </p:nvSpPr>
        <p:spPr>
          <a:xfrm>
            <a:off x="579600" y="237600"/>
            <a:ext cx="11037600" cy="441964"/>
          </a:xfrm>
        </p:spPr>
        <p:txBody>
          <a:bodyPr bIns="46800" lIns="90000" rIns="90000" tIns="46800">
            <a:normAutofit/>
          </a:bodyPr>
          <a:lstStyle>
            <a:lvl1pPr>
              <a:defRPr baseline="0">
                <a:solidFill>
                  <a:schemeClr val="bg1">
                    <a:lumMod val="95000"/>
                  </a:schemeClr>
                </a:solidFill>
                <a:latin typeface="Arial" panose="020B0604020202020204" pitchFamily="34" charset="0"/>
                <a:ea typeface="Arial" panose="020B0604020202020204" pitchFamily="34" charset="0"/>
              </a:defRPr>
            </a:lvl1pPr>
          </a:lstStyle>
          <a:p>
            <a:r>
              <a:rPr altLang="en-US" dirty="0" lang="zh-CN"/>
              <a:t>单击此处编辑母版标题样式</a:t>
            </a:r>
            <a:endParaRPr altLang="en-US" dirty="0" lang="zh-CN"/>
          </a:p>
        </p:txBody>
      </p:sp>
      <p:sp>
        <p:nvSpPr>
          <p:cNvPr id="1048918"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Arial" panose="020B0604020202020204" pitchFamily="34" charset="0"/>
              </a:defRPr>
            </a:lvl1pPr>
          </a:lstStyle>
          <a:p>
            <a:fld id="{760FBDFE-C587-4B4C-A407-44438C67B59E}" type="datetimeFigureOut">
              <a:rPr altLang="en-US" lang="zh-CN" smtClean="0"/>
            </a:fld>
            <a:endParaRPr altLang="en-US" lang="zh-CN"/>
          </a:p>
        </p:txBody>
      </p:sp>
      <p:sp>
        <p:nvSpPr>
          <p:cNvPr id="1048919"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Arial" panose="020B0604020202020204" pitchFamily="34" charset="0"/>
              </a:defRPr>
            </a:lvl1pPr>
          </a:lstStyle>
          <a:p>
            <a:endParaRPr altLang="en-US" dirty="0" lang="zh-CN"/>
          </a:p>
        </p:txBody>
      </p:sp>
      <p:sp>
        <p:nvSpPr>
          <p:cNvPr id="1048920"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Arial" panose="020B0604020202020204" pitchFamily="34" charset="0"/>
              </a:defRPr>
            </a:lvl1pPr>
          </a:lstStyle>
          <a:p>
            <a:fld id="{49AE70B2-8BF9-45C0-BB95-33D1B9D3A854}" type="slidenum">
              <a:rPr altLang="en-US" lang="zh-CN" smtClean="0"/>
            </a:fld>
            <a:endParaRPr altLang="en-US" dirty="0" lang="zh-CN"/>
          </a:p>
        </p:txBody>
      </p:sp>
      <p:sp>
        <p:nvSpPr>
          <p:cNvPr id="1048921" name="内容占位符 6"/>
          <p:cNvSpPr>
            <a:spLocks noGrp="1"/>
          </p:cNvSpPr>
          <p:nvPr>
            <p:ph sz="quarter" idx="13"/>
            <p:custDataLst>
              <p:tags r:id="rId11"/>
            </p:custDataLst>
          </p:nvPr>
        </p:nvSpPr>
        <p:spPr>
          <a:xfrm>
            <a:off x="579600" y="1663200"/>
            <a:ext cx="5342400" cy="2894400"/>
          </a:xfrm>
        </p:spPr>
        <p:txBody>
          <a:bodyPr bIns="46800" lIns="90000" rIns="90000" tIns="46800">
            <a:normAutofit/>
          </a:bodyPr>
          <a:lstStyle>
            <a:lvl1pPr>
              <a:defRPr baseline="0">
                <a:latin typeface="Arial" panose="020B0604020202020204" pitchFamily="34" charset="0"/>
                <a:ea typeface="Arial" panose="020B0604020202020204" pitchFamily="34" charset="0"/>
              </a:defRPr>
            </a:lvl1pPr>
            <a:lvl2pPr>
              <a:defRPr baseline="0">
                <a:latin typeface="Arial" panose="020B0604020202020204" pitchFamily="34" charset="0"/>
                <a:ea typeface="Arial" panose="020B0604020202020204" pitchFamily="34" charset="0"/>
              </a:defRPr>
            </a:lvl2pPr>
            <a:lvl3pPr>
              <a:defRPr baseline="0">
                <a:latin typeface="Arial" panose="020B0604020202020204" pitchFamily="34" charset="0"/>
                <a:ea typeface="Arial" panose="020B0604020202020204" pitchFamily="34" charset="0"/>
              </a:defRPr>
            </a:lvl3pPr>
            <a:lvl4pPr>
              <a:defRPr baseline="0">
                <a:latin typeface="Arial" panose="020B0604020202020204" pitchFamily="34" charset="0"/>
                <a:ea typeface="Arial" panose="020B0604020202020204" pitchFamily="34" charset="0"/>
              </a:defRPr>
            </a:lvl4pPr>
            <a:lvl5pPr>
              <a:defRPr baseline="0">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922" name="内容占位符 8"/>
          <p:cNvSpPr>
            <a:spLocks noGrp="1"/>
          </p:cNvSpPr>
          <p:nvPr>
            <p:ph sz="quarter" idx="14"/>
            <p:custDataLst>
              <p:tags r:id="rId12"/>
            </p:custDataLst>
          </p:nvPr>
        </p:nvSpPr>
        <p:spPr>
          <a:xfrm>
            <a:off x="6242400" y="1663200"/>
            <a:ext cx="5367600" cy="2894400"/>
          </a:xfrm>
        </p:spPr>
        <p:txBody>
          <a:bodyPr bIns="46800" lIns="90000" rIns="90000" tIns="46800">
            <a:normAutofit/>
          </a:bodyPr>
          <a:lstStyle>
            <a:lvl1pPr>
              <a:defRPr baseline="0">
                <a:latin typeface="Arial" panose="020B0604020202020204" pitchFamily="34" charset="0"/>
                <a:ea typeface="Arial" panose="020B0604020202020204" pitchFamily="34" charset="0"/>
              </a:defRPr>
            </a:lvl1pPr>
            <a:lvl2pPr>
              <a:defRPr baseline="0">
                <a:latin typeface="Arial" panose="020B0604020202020204" pitchFamily="34" charset="0"/>
                <a:ea typeface="Arial" panose="020B0604020202020204" pitchFamily="34" charset="0"/>
              </a:defRPr>
            </a:lvl2pPr>
            <a:lvl3pPr>
              <a:defRPr baseline="0">
                <a:latin typeface="Arial" panose="020B0604020202020204" pitchFamily="34" charset="0"/>
                <a:ea typeface="Arial" panose="020B0604020202020204" pitchFamily="34" charset="0"/>
              </a:defRPr>
            </a:lvl3pPr>
            <a:lvl4pPr>
              <a:defRPr baseline="0">
                <a:latin typeface="Arial" panose="020B0604020202020204" pitchFamily="34" charset="0"/>
                <a:ea typeface="Arial" panose="020B0604020202020204" pitchFamily="34" charset="0"/>
              </a:defRPr>
            </a:lvl4pPr>
            <a:lvl5pPr>
              <a:defRPr baseline="0">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923" name="文本占位符 10"/>
          <p:cNvSpPr>
            <a:spLocks noGrp="1"/>
          </p:cNvSpPr>
          <p:nvPr>
            <p:ph type="body" sz="quarter" idx="15"/>
            <p:custDataLst>
              <p:tags r:id="rId13"/>
            </p:custDataLst>
          </p:nvPr>
        </p:nvSpPr>
        <p:spPr>
          <a:xfrm>
            <a:off x="572400" y="4816800"/>
            <a:ext cx="5342400" cy="781200"/>
          </a:xfrm>
        </p:spPr>
        <p:txBody>
          <a:bodyPr bIns="46800" lIns="90000" rIns="90000" tIns="46800">
            <a:normAutofit/>
          </a:bodyPr>
          <a:lstStyle>
            <a:lvl1pPr indent="0" marL="0">
              <a:buNone/>
              <a:defRPr baseline="0">
                <a:latin typeface="Arial" panose="020B0604020202020204" pitchFamily="34" charset="0"/>
                <a:ea typeface="Arial" panose="020B0604020202020204" pitchFamily="34" charset="0"/>
              </a:defRPr>
            </a:lvl1pPr>
          </a:lstStyle>
          <a:p>
            <a:pPr lvl="0"/>
            <a:r>
              <a:rPr altLang="en-US" dirty="0" lang="zh-CN"/>
              <a:t>单击此处编辑母版文本样式</a:t>
            </a:r>
            <a:endParaRPr altLang="en-US" dirty="0" lang="zh-CN"/>
          </a:p>
        </p:txBody>
      </p:sp>
      <p:sp>
        <p:nvSpPr>
          <p:cNvPr id="1048924" name="文本占位符 12"/>
          <p:cNvSpPr>
            <a:spLocks noGrp="1"/>
          </p:cNvSpPr>
          <p:nvPr>
            <p:ph type="body" sz="quarter" idx="16"/>
            <p:custDataLst>
              <p:tags r:id="rId14"/>
            </p:custDataLst>
          </p:nvPr>
        </p:nvSpPr>
        <p:spPr>
          <a:xfrm>
            <a:off x="6253200" y="4813200"/>
            <a:ext cx="5367600" cy="781200"/>
          </a:xfrm>
        </p:spPr>
        <p:txBody>
          <a:bodyPr bIns="46800" lIns="90000" rIns="90000" tIns="46800">
            <a:normAutofit/>
          </a:bodyPr>
          <a:lstStyle>
            <a:lvl1pPr indent="0" marL="0">
              <a:buNone/>
              <a:defRPr baseline="0">
                <a:latin typeface="Arial" panose="020B0604020202020204" pitchFamily="34" charset="0"/>
                <a:ea typeface="Arial" panose="020B0604020202020204" pitchFamily="34" charset="0"/>
              </a:defRPr>
            </a:lvl1pPr>
          </a:lstStyle>
          <a:p>
            <a:pPr lvl="0"/>
            <a:r>
              <a:rPr altLang="en-US" dirty="0" lang="zh-CN"/>
              <a:t>单击此处编辑母版文本样式</a:t>
            </a:r>
            <a:endParaRPr altLang="en-US" dirty="0" 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istband">
    <p:bg>
      <p:bgPr>
        <a:solidFill>
          <a:schemeClr val="tx2"/>
        </a:solidFill>
        <a:effectLst/>
      </p:bgPr>
    </p:bg>
    <p:spTree>
      <p:nvGrpSpPr>
        <p:cNvPr id="137" name=""/>
        <p:cNvGrpSpPr/>
        <p:nvPr/>
      </p:nvGrpSpPr>
      <p:grpSpPr>
        <a:xfrm>
          <a:off x="0" y="0"/>
          <a:ext cx="0" cy="0"/>
          <a:chOff x="0" y="0"/>
          <a:chExt cx="0" cy="0"/>
        </a:xfrm>
      </p:grpSpPr>
      <p:sp>
        <p:nvSpPr>
          <p:cNvPr id="1048876" name="矩形 9"/>
          <p:cNvSpPr/>
          <p:nvPr userDrawn="1">
            <p:custDataLst>
              <p:tags r:id="rId1"/>
            </p:custDataLst>
          </p:nvPr>
        </p:nvSpPr>
        <p:spPr>
          <a:xfrm>
            <a:off x="0" y="959224"/>
            <a:ext cx="12192000" cy="4939553"/>
          </a:xfrm>
          <a:prstGeom prst="rect"/>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lvl="0"/>
            <a:endParaRPr altLang="zh-CN" baseline="0" lang="en-US">
              <a:latin typeface="Arial" panose="020B0604020202020204" pitchFamily="34" charset="0"/>
              <a:ea typeface="Arial" panose="020B0604020202020204" pitchFamily="34" charset="0"/>
              <a:sym typeface="+mn-ea"/>
            </a:endParaRPr>
          </a:p>
        </p:txBody>
      </p:sp>
      <p:sp>
        <p:nvSpPr>
          <p:cNvPr id="1048877"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Arial" panose="020B0604020202020204" pitchFamily="34" charset="0"/>
              </a:defRPr>
            </a:lvl1pPr>
          </a:lstStyle>
          <a:p>
            <a:fld id="{760FBDFE-C587-4B4C-A407-44438C67B59E}" type="datetimeFigureOut">
              <a:rPr altLang="en-US" lang="zh-CN" smtClean="0"/>
            </a:fld>
            <a:endParaRPr altLang="en-US" lang="zh-CN"/>
          </a:p>
        </p:txBody>
      </p:sp>
      <p:sp>
        <p:nvSpPr>
          <p:cNvPr id="1048878"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Arial" panose="020B0604020202020204" pitchFamily="34" charset="0"/>
              </a:defRPr>
            </a:lvl1pPr>
          </a:lstStyle>
          <a:p>
            <a:endParaRPr altLang="en-US" dirty="0" lang="zh-CN"/>
          </a:p>
        </p:txBody>
      </p:sp>
      <p:sp>
        <p:nvSpPr>
          <p:cNvPr id="1048879"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Arial" panose="020B0604020202020204" pitchFamily="34" charset="0"/>
              </a:defRPr>
            </a:lvl1pPr>
          </a:lstStyle>
          <a:p>
            <a:fld id="{49AE70B2-8BF9-45C0-BB95-33D1B9D3A854}" type="slidenum">
              <a:rPr altLang="en-US" lang="zh-CN" smtClean="0"/>
            </a:fld>
            <a:endParaRPr altLang="en-US" dirty="0" lang="zh-CN"/>
          </a:p>
        </p:txBody>
      </p:sp>
      <p:sp>
        <p:nvSpPr>
          <p:cNvPr id="1048880" name="标题 1"/>
          <p:cNvSpPr>
            <a:spLocks noGrp="1"/>
          </p:cNvSpPr>
          <p:nvPr>
            <p:ph type="title" hasCustomPrompt="1"/>
            <p:custDataLst>
              <p:tags r:id="rId5"/>
            </p:custDataLst>
          </p:nvPr>
        </p:nvSpPr>
        <p:spPr>
          <a:xfrm>
            <a:off x="1522800" y="1828800"/>
            <a:ext cx="9144000" cy="1897200"/>
          </a:xfrm>
        </p:spPr>
        <p:txBody>
          <a:bodyPr anchor="b" bIns="46800" lIns="90000" rIns="90000" tIns="46800">
            <a:normAutofit/>
          </a:bodyPr>
          <a:lstStyle>
            <a:lvl1pPr algn="ctr">
              <a:defRPr baseline="0" sz="6000">
                <a:solidFill>
                  <a:schemeClr val="tx1">
                    <a:lumMod val="85000"/>
                    <a:lumOff val="15000"/>
                  </a:schemeClr>
                </a:solidFill>
                <a:latin typeface="Arial" panose="020B0604020202020204" pitchFamily="34" charset="0"/>
                <a:ea typeface="Arial" panose="020B0604020202020204" pitchFamily="34" charset="0"/>
              </a:defRPr>
            </a:lvl1pPr>
          </a:lstStyle>
          <a:p>
            <a:r>
              <a:rPr altLang="en-US" dirty="0" lang="zh-CN"/>
              <a:t>单击此处编辑标题</a:t>
            </a:r>
            <a:endParaRPr altLang="en-US" dirty="0" lang="zh-CN"/>
          </a:p>
        </p:txBody>
      </p:sp>
      <p:sp>
        <p:nvSpPr>
          <p:cNvPr id="1048881" name="文本占位符 6"/>
          <p:cNvSpPr>
            <a:spLocks noGrp="1"/>
          </p:cNvSpPr>
          <p:nvPr>
            <p:ph type="body" sz="quarter" idx="13"/>
            <p:custDataLst>
              <p:tags r:id="rId6"/>
            </p:custDataLst>
          </p:nvPr>
        </p:nvSpPr>
        <p:spPr>
          <a:xfrm>
            <a:off x="1522413" y="3862800"/>
            <a:ext cx="9144000" cy="1177830"/>
          </a:xfrm>
        </p:spPr>
        <p:txBody>
          <a:bodyPr bIns="46800" lIns="90000" rIns="90000" tIns="46800">
            <a:normAutofit/>
          </a:bodyPr>
          <a:lstStyle>
            <a:lvl1pPr algn="ctr" indent="0" marL="0">
              <a:buNone/>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altLang="en-US" dirty="0" lang="zh-CN"/>
              <a:t>单击此处编辑母版文本样式</a:t>
            </a:r>
            <a:endParaRPr altLang="en-US" dirty="0" lang="zh-CN"/>
          </a:p>
        </p:txBody>
      </p:sp>
      <p:grpSp>
        <p:nvGrpSpPr>
          <p:cNvPr id="138" name="组合 33"/>
          <p:cNvGrpSpPr/>
          <p:nvPr userDrawn="1">
            <p:custDataLst>
              <p:tags r:id="rId7"/>
            </p:custDataLst>
          </p:nvPr>
        </p:nvGrpSpPr>
        <p:grpSpPr>
          <a:xfrm>
            <a:off x="-5604" y="0"/>
            <a:ext cx="12197604" cy="6866254"/>
            <a:chOff x="4444" y="0"/>
            <a:chExt cx="12197604" cy="6866254"/>
          </a:xfrm>
        </p:grpSpPr>
        <p:pic>
          <p:nvPicPr>
            <p:cNvPr id="2097182" name="图片 34"/>
            <p:cNvPicPr>
              <a:picLocks noChangeAspect="1"/>
            </p:cNvPicPr>
            <p:nvPr userDrawn="1">
              <p:custDataLst>
                <p:tags r:id="rId8"/>
              </p:custDataLst>
            </p:nvPr>
          </p:nvPicPr>
          <p:blipFill rotWithShape="1">
            <a:blip xmlns:r="http://schemas.openxmlformats.org/officeDocument/2006/relationships" r:embed="rId9"/>
            <a:srcRect r="71906" b="33336"/>
            <a:stretch>
              <a:fillRect/>
            </a:stretch>
          </p:blipFill>
          <p:spPr>
            <a:xfrm flipH="1">
              <a:off x="11070590" y="0"/>
              <a:ext cx="1131458" cy="1509864"/>
            </a:xfrm>
            <a:prstGeom prst="rect"/>
          </p:spPr>
        </p:pic>
        <p:pic>
          <p:nvPicPr>
            <p:cNvPr id="2097183" name="图片 35" descr="图片6"/>
            <p:cNvPicPr>
              <a:picLocks noChangeAspect="1"/>
            </p:cNvPicPr>
            <p:nvPr userDrawn="1">
              <p:custDataLst>
                <p:tags r:id="rId10"/>
              </p:custDataLst>
            </p:nvPr>
          </p:nvPicPr>
          <p:blipFill rotWithShape="1">
            <a:blip xmlns:r="http://schemas.openxmlformats.org/officeDocument/2006/relationships" r:embed="rId11"/>
            <a:srcRect l="60776" t="46959"/>
            <a:stretch>
              <a:fillRect/>
            </a:stretch>
          </p:blipFill>
          <p:spPr>
            <a:xfrm flipH="1">
              <a:off x="4444" y="4715249"/>
              <a:ext cx="2825004" cy="2151005"/>
            </a:xfrm>
            <a:prstGeom prst="rect"/>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19" name=""/>
        <p:cNvGrpSpPr/>
        <p:nvPr/>
      </p:nvGrpSpPr>
      <p:grpSpPr>
        <a:xfrm>
          <a:off x="0" y="0"/>
          <a:ext cx="0" cy="0"/>
          <a:chOff x="0" y="0"/>
          <a:chExt cx="0" cy="0"/>
        </a:xfrm>
      </p:grpSpPr>
      <p:pic>
        <p:nvPicPr>
          <p:cNvPr id="2097173" name="Google Shape;12;p2"/>
          <p:cNvPicPr preferRelativeResize="0">
            <a:picLocks/>
          </p:cNvPicPr>
          <p:nvPr userDrawn="1">
            <p:custDataLst>
              <p:tags r:id="rId1"/>
            </p:custDataLst>
          </p:nvPr>
        </p:nvPicPr>
        <p:blipFill>
          <a:blip xmlns:r="http://schemas.openxmlformats.org/officeDocument/2006/relationships" r:embed="rId2"/>
          <a:stretch>
            <a:fillRect/>
          </a:stretch>
        </p:blipFill>
        <p:spPr>
          <a:xfrm>
            <a:off x="0" y="0"/>
            <a:ext cx="12197965" cy="6857999"/>
          </a:xfrm>
          <a:prstGeom prst="rect"/>
          <a:noFill/>
          <a:ln>
            <a:noFill/>
          </a:ln>
        </p:spPr>
      </p:pic>
      <p:sp>
        <p:nvSpPr>
          <p:cNvPr id="1048756" name="矩形 7"/>
          <p:cNvSpPr/>
          <p:nvPr userDrawn="1">
            <p:custDataLst>
              <p:tags r:id="rId3"/>
            </p:custDataLst>
          </p:nvPr>
        </p:nvSpPr>
        <p:spPr>
          <a:xfrm>
            <a:off x="2449830" y="2118360"/>
            <a:ext cx="7292340" cy="2499360"/>
          </a:xfrm>
          <a:prstGeom prst="rect"/>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57" name="椭圆 10"/>
          <p:cNvSpPr/>
          <p:nvPr userDrawn="1">
            <p:custDataLst>
              <p:tags r:id="rId4"/>
            </p:custDataLst>
          </p:nvPr>
        </p:nvSpPr>
        <p:spPr>
          <a:xfrm>
            <a:off x="6219088" y="4263364"/>
            <a:ext cx="99060" cy="99060"/>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58" name="标题 1"/>
          <p:cNvSpPr>
            <a:spLocks noGrp="1"/>
          </p:cNvSpPr>
          <p:nvPr>
            <p:ph type="ctrTitle" hasCustomPrompt="1"/>
            <p:custDataLst>
              <p:tags r:id="rId5"/>
            </p:custDataLst>
          </p:nvPr>
        </p:nvSpPr>
        <p:spPr>
          <a:xfrm>
            <a:off x="2474976" y="2320648"/>
            <a:ext cx="7242048" cy="1033893"/>
          </a:xfrm>
        </p:spPr>
        <p:txBody>
          <a:bodyPr anchor="b" anchorCtr="0" bIns="46800" lIns="90000" rIns="90000" tIns="46800">
            <a:normAutofit/>
          </a:bodyPr>
          <a:lstStyle>
            <a:lvl1pPr algn="ctr">
              <a:defRPr baseline="0" sz="6000" spc="600">
                <a:solidFill>
                  <a:schemeClr val="accent2"/>
                </a:solidFill>
                <a:ea typeface="Arial" panose="020B0604020202020204" pitchFamily="34" charset="0"/>
              </a:defRPr>
            </a:lvl1pPr>
          </a:lstStyle>
          <a:p>
            <a:r>
              <a:rPr altLang="en-US" dirty="0" lang="zh-CN"/>
              <a:t>单击此处编辑标题</a:t>
            </a:r>
            <a:endParaRPr altLang="en-US" dirty="0" lang="zh-CN"/>
          </a:p>
        </p:txBody>
      </p:sp>
      <p:sp>
        <p:nvSpPr>
          <p:cNvPr id="1048759" name="副标题 2"/>
          <p:cNvSpPr>
            <a:spLocks noGrp="1"/>
          </p:cNvSpPr>
          <p:nvPr>
            <p:ph type="subTitle" idx="1" hasCustomPrompt="1"/>
            <p:custDataLst>
              <p:tags r:id="rId6"/>
            </p:custDataLst>
          </p:nvPr>
        </p:nvSpPr>
        <p:spPr>
          <a:xfrm>
            <a:off x="2474977" y="3428998"/>
            <a:ext cx="7242048" cy="579070"/>
          </a:xfrm>
        </p:spPr>
        <p:txBody>
          <a:bodyPr bIns="46800" lIns="90000" rIns="90000" tIns="46800">
            <a:normAutofit/>
          </a:bodyPr>
          <a:lstStyle>
            <a:lvl1pPr algn="ctr" eaLnBrk="1" fontAlgn="auto" hangingPunct="1" indent="0" latinLnBrk="0" marL="0">
              <a:lnSpc>
                <a:spcPct val="100000"/>
              </a:lnSpc>
              <a:buNone/>
              <a:defRPr baseline="0" cap="none" sz="2800" kern="1200" normalizeH="0" spc="200" strike="noStrike" u="none">
                <a:solidFill>
                  <a:schemeClr val="tx1">
                    <a:lumMod val="85000"/>
                    <a:lumOff val="15000"/>
                  </a:schemeClr>
                </a:solidFill>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dirty="0" lang="zh-CN"/>
              <a:t>单击此处编辑副标题</a:t>
            </a:r>
            <a:endParaRPr altLang="en-US" dirty="0" lang="zh-CN"/>
          </a:p>
        </p:txBody>
      </p:sp>
      <p:sp>
        <p:nvSpPr>
          <p:cNvPr id="1048760" name="日期占位符 15"/>
          <p:cNvSpPr>
            <a:spLocks noGrp="1"/>
          </p:cNvSpPr>
          <p:nvPr>
            <p:ph type="dt" sz="half" idx="10"/>
            <p:custDataLst>
              <p:tags r:id="rId7"/>
            </p:custDataLst>
          </p:nvPr>
        </p:nvSpPr>
        <p:spPr/>
        <p:txBody>
          <a:bodyPr/>
          <a:p>
            <a:fld id="{760FBDFE-C587-4B4C-A407-44438C67B59E}" type="datetimeFigureOut">
              <a:rPr altLang="en-US" lang="zh-CN" smtClean="0"/>
            </a:fld>
            <a:endParaRPr altLang="en-US" lang="zh-CN"/>
          </a:p>
        </p:txBody>
      </p:sp>
      <p:sp>
        <p:nvSpPr>
          <p:cNvPr id="1048761" name="页脚占位符 16"/>
          <p:cNvSpPr>
            <a:spLocks noGrp="1"/>
          </p:cNvSpPr>
          <p:nvPr>
            <p:ph type="ftr" sz="quarter" idx="11"/>
            <p:custDataLst>
              <p:tags r:id="rId8"/>
            </p:custDataLst>
          </p:nvPr>
        </p:nvSpPr>
        <p:spPr/>
        <p:txBody>
          <a:bodyPr/>
          <a:p>
            <a:endParaRPr altLang="en-US" dirty="0" lang="zh-CN"/>
          </a:p>
        </p:txBody>
      </p:sp>
      <p:sp>
        <p:nvSpPr>
          <p:cNvPr id="1048762" name="灯片编号占位符 17"/>
          <p:cNvSpPr>
            <a:spLocks noGrp="1"/>
          </p:cNvSpPr>
          <p:nvPr>
            <p:ph type="sldNum" sz="quarter" idx="12"/>
            <p:custDataLst>
              <p:tags r:id="rId9"/>
            </p:custDataLst>
          </p:nvPr>
        </p:nvSpPr>
        <p:spPr/>
        <p:txBody>
          <a:bodyPr/>
          <a:p>
            <a:fld id="{49AE70B2-8BF9-45C0-BB95-33D1B9D3A854}" type="slidenum">
              <a:rPr altLang="en-US" lang="zh-CN" smtClean="0"/>
            </a:fld>
            <a:endParaRPr altLang="en-US" dirty="0" lang="zh-CN"/>
          </a:p>
        </p:txBody>
      </p:sp>
      <p:sp>
        <p:nvSpPr>
          <p:cNvPr id="1048763" name="文本占位符 4"/>
          <p:cNvSpPr>
            <a:spLocks noGrp="1"/>
          </p:cNvSpPr>
          <p:nvPr>
            <p:ph type="body" sz="quarter" idx="13" hasCustomPrompt="1"/>
            <p:custDataLst>
              <p:tags r:id="rId10"/>
            </p:custDataLst>
          </p:nvPr>
        </p:nvSpPr>
        <p:spPr>
          <a:xfrm>
            <a:off x="3995305" y="4070670"/>
            <a:ext cx="2082800" cy="420651"/>
          </a:xfrm>
        </p:spPr>
        <p:txBody>
          <a:bodyPr anchor="ctr" bIns="46800" lIns="90000" rIns="90000" tIns="46800">
            <a:normAutofit/>
          </a:bodyPr>
          <a:lstStyle>
            <a:lvl1pPr algn="r" indent="0" marL="0">
              <a:buNone/>
              <a:defRPr sz="1800">
                <a:solidFill>
                  <a:schemeClr val="accent2"/>
                </a:solidFill>
              </a:defRPr>
            </a:lvl1pPr>
          </a:lstStyle>
          <a:p>
            <a:pPr lvl="0"/>
            <a:r>
              <a:rPr altLang="en-US" dirty="0" lang="zh-CN"/>
              <a:t>编辑文本</a:t>
            </a:r>
            <a:endParaRPr altLang="en-US" dirty="0" lang="zh-CN"/>
          </a:p>
        </p:txBody>
      </p:sp>
      <p:sp>
        <p:nvSpPr>
          <p:cNvPr id="1048764" name="文本占位符 8"/>
          <p:cNvSpPr>
            <a:spLocks noGrp="1"/>
          </p:cNvSpPr>
          <p:nvPr>
            <p:ph type="body" sz="quarter" idx="14" hasCustomPrompt="1"/>
            <p:custDataLst>
              <p:tags r:id="rId11"/>
            </p:custDataLst>
          </p:nvPr>
        </p:nvSpPr>
        <p:spPr>
          <a:xfrm>
            <a:off x="6414593" y="4070670"/>
            <a:ext cx="2082800" cy="420651"/>
          </a:xfrm>
        </p:spPr>
        <p:txBody>
          <a:bodyPr anchor="ctr" bIns="46800" lIns="90000" rIns="90000" tIns="46800">
            <a:normAutofit/>
          </a:bodyPr>
          <a:lstStyle>
            <a:lvl1pPr indent="0" marL="0">
              <a:buNone/>
              <a:defRPr sz="1800">
                <a:solidFill>
                  <a:schemeClr val="accent2"/>
                </a:solidFill>
              </a:defRPr>
            </a:lvl1pPr>
          </a:lstStyle>
          <a:p>
            <a:pPr lvl="0"/>
            <a:r>
              <a:rPr altLang="en-US" dirty="0" lang="zh-CN"/>
              <a:t>编辑文本</a:t>
            </a:r>
            <a:endParaRPr altLang="en-US" dirty="0"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55" name=""/>
        <p:cNvGrpSpPr/>
        <p:nvPr/>
      </p:nvGrpSpPr>
      <p:grpSpPr>
        <a:xfrm>
          <a:off x="0" y="0"/>
          <a:ext cx="0" cy="0"/>
          <a:chOff x="0" y="0"/>
          <a:chExt cx="0" cy="0"/>
        </a:xfrm>
      </p:grpSpPr>
      <p:pic>
        <p:nvPicPr>
          <p:cNvPr id="2097191" name="Google Shape;12;p2"/>
          <p:cNvPicPr preferRelativeResize="0">
            <a:picLocks/>
          </p:cNvPicPr>
          <p:nvPr userDrawn="1">
            <p:custDataLst>
              <p:tags r:id="rId1"/>
            </p:custDataLst>
          </p:nvPr>
        </p:nvPicPr>
        <p:blipFill>
          <a:blip xmlns:r="http://schemas.openxmlformats.org/officeDocument/2006/relationships" r:embed="rId2"/>
          <a:stretch>
            <a:fillRect/>
          </a:stretch>
        </p:blipFill>
        <p:spPr>
          <a:xfrm>
            <a:off x="0" y="0"/>
            <a:ext cx="12197965" cy="6857999"/>
          </a:xfrm>
          <a:prstGeom prst="rect"/>
          <a:solidFill>
            <a:schemeClr val="accent6"/>
          </a:solidFill>
          <a:ln>
            <a:noFill/>
          </a:ln>
        </p:spPr>
      </p:pic>
      <p:sp>
        <p:nvSpPr>
          <p:cNvPr id="1048989" name="矩形 7"/>
          <p:cNvSpPr/>
          <p:nvPr userDrawn="1">
            <p:custDataLst>
              <p:tags r:id="rId3"/>
            </p:custDataLst>
          </p:nvPr>
        </p:nvSpPr>
        <p:spPr>
          <a:xfrm>
            <a:off x="382905" y="443230"/>
            <a:ext cx="11139170" cy="5906770"/>
          </a:xfrm>
          <a:prstGeom prst="rect"/>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90" name="标题 1"/>
          <p:cNvSpPr>
            <a:spLocks noGrp="1"/>
          </p:cNvSpPr>
          <p:nvPr>
            <p:ph type="title"/>
            <p:custDataLst>
              <p:tags r:id="rId4"/>
            </p:custDataLst>
          </p:nvPr>
        </p:nvSpPr>
        <p:spPr>
          <a:xfrm>
            <a:off x="669882" y="443234"/>
            <a:ext cx="10852237" cy="441964"/>
          </a:xfrm>
        </p:spPr>
        <p:txBody>
          <a:bodyPr anchor="t" anchorCtr="0" bIns="46800" lIns="90000" rIns="90000" rtlCol="0" tIns="46800" vert="horz">
            <a:normAutofit/>
          </a:bodyPr>
          <a:lstStyle>
            <a:lvl1pPr algn="l" defTabSz="914400" eaLnBrk="1" fontAlgn="auto" hangingPunct="1" latinLnBrk="0" marL="0" marR="0" rtl="0">
              <a:lnSpc>
                <a:spcPct val="100000"/>
              </a:lnSpc>
              <a:buNone/>
              <a:defRPr altLang="en-US" baseline="0" b="1" cap="none" dirty="0" sz="2400" i="0" kern="1200" kumimoji="0" lang="zh-CN" noProof="1" normalizeH="0" spc="200" strike="noStrike" u="none">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endParaRPr dirty="0">
              <a:sym typeface="+mn-ea"/>
            </a:endParaRPr>
          </a:p>
        </p:txBody>
      </p:sp>
      <p:sp>
        <p:nvSpPr>
          <p:cNvPr id="1048991" name="内容占位符 2"/>
          <p:cNvSpPr>
            <a:spLocks noGrp="1"/>
          </p:cNvSpPr>
          <p:nvPr>
            <p:ph idx="1"/>
            <p:custDataLst>
              <p:tags r:id="rId5"/>
            </p:custDataLst>
          </p:nvPr>
        </p:nvSpPr>
        <p:spPr>
          <a:xfrm>
            <a:off x="669882" y="952508"/>
            <a:ext cx="10852237" cy="5388907"/>
          </a:xfrm>
        </p:spPr>
        <p:txBody>
          <a:bodyPr bIns="46800" lIns="90000" rIns="90000" rtlCol="0" tIns="46800" vert="horz">
            <a:normAutofit/>
          </a:bodyPr>
          <a:lstStyle>
            <a:lvl1pPr algn="l" defTabSz="914400" eaLnBrk="1" fontAlgn="auto" hangingPunct="1" indent="-228600" latinLnBrk="0" lvl="0" marL="2286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algn="l" defTabSz="914400" eaLnBrk="1" fontAlgn="auto" hangingPunct="1" indent="-228600" latinLnBrk="0" lvl="1" marL="685800" marR="0" rtl="0">
              <a:lnSpc>
                <a:spcPct val="130000"/>
              </a:lnSpc>
              <a:spcBef>
                <a:spcPts val="0"/>
              </a:spcBef>
              <a:spcAft>
                <a:spcPts val="1000"/>
              </a:spcAft>
              <a:buFont typeface="Arial" panose="020B0604020202020204" pitchFamily="34" charset="0"/>
              <a:buChar char="•"/>
              <a:tabLst>
                <a:tab algn="l" pos="1609725"/>
              </a:tabLst>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2pPr>
            <a:lvl3pPr algn="l" defTabSz="914400" eaLnBrk="1" fontAlgn="auto" hangingPunct="1" indent="-228600" latinLnBrk="0" lvl="2" marL="11430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3pPr>
            <a:lvl4pPr algn="l" defTabSz="914400" eaLnBrk="1" fontAlgn="auto" hangingPunct="1" indent="-228600" latinLnBrk="0" lvl="3" marL="16002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4pPr>
            <a:lvl5pPr algn="l" defTabSz="914400" eaLnBrk="1" fontAlgn="auto" hangingPunct="1" indent="-228600" latinLnBrk="0" lvl="4" marL="20574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8992" name="日期占位符 3"/>
          <p:cNvSpPr>
            <a:spLocks noGrp="1"/>
          </p:cNvSpPr>
          <p:nvPr>
            <p:ph type="dt" sz="half" idx="10"/>
            <p:custDataLst>
              <p:tags r:id="rId6"/>
            </p:custDataLst>
          </p:nvPr>
        </p:nvSpPr>
        <p:spPr/>
        <p:txBody>
          <a:bodyPr/>
          <a:p>
            <a:fld id="{760FBDFE-C587-4B4C-A407-44438C67B59E}" type="datetimeFigureOut">
              <a:rPr altLang="en-US" lang="zh-CN" smtClean="0"/>
            </a:fld>
            <a:endParaRPr altLang="en-US" lang="zh-CN"/>
          </a:p>
        </p:txBody>
      </p:sp>
      <p:sp>
        <p:nvSpPr>
          <p:cNvPr id="1048993" name="页脚占位符 4"/>
          <p:cNvSpPr>
            <a:spLocks noGrp="1"/>
          </p:cNvSpPr>
          <p:nvPr>
            <p:ph type="ftr" sz="quarter" idx="11"/>
            <p:custDataLst>
              <p:tags r:id="rId7"/>
            </p:custDataLst>
          </p:nvPr>
        </p:nvSpPr>
        <p:spPr/>
        <p:txBody>
          <a:bodyPr/>
          <a:p>
            <a:endParaRPr altLang="en-US" lang="zh-CN"/>
          </a:p>
        </p:txBody>
      </p:sp>
      <p:sp>
        <p:nvSpPr>
          <p:cNvPr id="1048994" name="灯片编号占位符 5"/>
          <p:cNvSpPr>
            <a:spLocks noGrp="1"/>
          </p:cNvSpPr>
          <p:nvPr>
            <p:ph type="sldNum" sz="quarter" idx="12"/>
            <p:custDataLst>
              <p:tags r:id="rId8"/>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31" name=""/>
        <p:cNvGrpSpPr/>
        <p:nvPr/>
      </p:nvGrpSpPr>
      <p:grpSpPr>
        <a:xfrm>
          <a:off x="0" y="0"/>
          <a:ext cx="0" cy="0"/>
          <a:chOff x="0" y="0"/>
          <a:chExt cx="0" cy="0"/>
        </a:xfrm>
      </p:grpSpPr>
      <p:pic>
        <p:nvPicPr>
          <p:cNvPr id="2097176" name="Google Shape;12;p2"/>
          <p:cNvPicPr preferRelativeResize="0">
            <a:picLocks/>
          </p:cNvPicPr>
          <p:nvPr userDrawn="1">
            <p:custDataLst>
              <p:tags r:id="rId1"/>
            </p:custDataLst>
          </p:nvPr>
        </p:nvPicPr>
        <p:blipFill>
          <a:blip xmlns:r="http://schemas.openxmlformats.org/officeDocument/2006/relationships" r:embed="rId2"/>
          <a:stretch>
            <a:fillRect/>
          </a:stretch>
        </p:blipFill>
        <p:spPr>
          <a:xfrm>
            <a:off x="0" y="0"/>
            <a:ext cx="12197965" cy="6857999"/>
          </a:xfrm>
          <a:prstGeom prst="rect"/>
          <a:solidFill>
            <a:schemeClr val="accent6"/>
          </a:solidFill>
          <a:ln>
            <a:noFill/>
          </a:ln>
        </p:spPr>
      </p:pic>
      <p:sp>
        <p:nvSpPr>
          <p:cNvPr id="1048846" name="矩形 7"/>
          <p:cNvSpPr/>
          <p:nvPr userDrawn="1">
            <p:custDataLst>
              <p:tags r:id="rId3"/>
            </p:custDataLst>
          </p:nvPr>
        </p:nvSpPr>
        <p:spPr>
          <a:xfrm>
            <a:off x="382905" y="443230"/>
            <a:ext cx="11139170" cy="5906770"/>
          </a:xfrm>
          <a:prstGeom prst="rect"/>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47" name="标题 1"/>
          <p:cNvSpPr>
            <a:spLocks noGrp="1"/>
          </p:cNvSpPr>
          <p:nvPr>
            <p:ph type="title"/>
            <p:custDataLst>
              <p:tags r:id="rId4"/>
            </p:custDataLst>
          </p:nvPr>
        </p:nvSpPr>
        <p:spPr>
          <a:xfrm>
            <a:off x="669882" y="443234"/>
            <a:ext cx="10852237" cy="441964"/>
          </a:xfrm>
        </p:spPr>
        <p:txBody>
          <a:bodyPr anchor="t" anchorCtr="0" bIns="46800" lIns="90000" rIns="90000" rtlCol="0" tIns="46800" vert="horz">
            <a:normAutofit/>
          </a:bodyPr>
          <a:lstStyle>
            <a:lvl1pPr algn="l" defTabSz="914400" eaLnBrk="1" fontAlgn="auto" hangingPunct="1" latinLnBrk="0" marL="0" marR="0" rtl="0">
              <a:lnSpc>
                <a:spcPct val="100000"/>
              </a:lnSpc>
              <a:buNone/>
              <a:defRPr altLang="en-US" baseline="0" b="1" cap="none" dirty="0" sz="2400" i="0" kern="1200" kumimoji="0" lang="zh-CN" noProof="1" normalizeH="0" spc="200" strike="noStrike" u="none">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endParaRPr dirty="0">
              <a:sym typeface="+mn-ea"/>
            </a:endParaRPr>
          </a:p>
        </p:txBody>
      </p:sp>
      <p:sp>
        <p:nvSpPr>
          <p:cNvPr id="1048848" name="内容占位符 2"/>
          <p:cNvSpPr>
            <a:spLocks noGrp="1"/>
          </p:cNvSpPr>
          <p:nvPr>
            <p:ph idx="1"/>
            <p:custDataLst>
              <p:tags r:id="rId5"/>
            </p:custDataLst>
          </p:nvPr>
        </p:nvSpPr>
        <p:spPr>
          <a:xfrm>
            <a:off x="669882" y="952508"/>
            <a:ext cx="10852237" cy="5388907"/>
          </a:xfrm>
        </p:spPr>
        <p:txBody>
          <a:bodyPr bIns="46800" lIns="90000" rIns="90000" rtlCol="0" tIns="46800" vert="horz">
            <a:normAutofit/>
          </a:bodyPr>
          <a:lstStyle>
            <a:lvl1pPr algn="l" defTabSz="914400" eaLnBrk="1" fontAlgn="auto" hangingPunct="1" indent="-228600" latinLnBrk="0" lvl="0" marL="2286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algn="l" defTabSz="914400" eaLnBrk="1" fontAlgn="auto" hangingPunct="1" indent="-228600" latinLnBrk="0" lvl="1" marL="685800" marR="0" rtl="0">
              <a:lnSpc>
                <a:spcPct val="130000"/>
              </a:lnSpc>
              <a:spcBef>
                <a:spcPts val="0"/>
              </a:spcBef>
              <a:spcAft>
                <a:spcPts val="1000"/>
              </a:spcAft>
              <a:buFont typeface="Arial" panose="020B0604020202020204" pitchFamily="34" charset="0"/>
              <a:buChar char="•"/>
              <a:tabLst>
                <a:tab algn="l" pos="1609725"/>
              </a:tabLst>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2pPr>
            <a:lvl3pPr algn="l" defTabSz="914400" eaLnBrk="1" fontAlgn="auto" hangingPunct="1" indent="-228600" latinLnBrk="0" lvl="2" marL="11430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3pPr>
            <a:lvl4pPr algn="l" defTabSz="914400" eaLnBrk="1" fontAlgn="auto" hangingPunct="1" indent="-228600" latinLnBrk="0" lvl="3" marL="16002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4pPr>
            <a:lvl5pPr algn="l" defTabSz="914400" eaLnBrk="1" fontAlgn="auto" hangingPunct="1" indent="-228600" latinLnBrk="0" lvl="4" marL="20574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8849" name="日期占位符 3"/>
          <p:cNvSpPr>
            <a:spLocks noGrp="1"/>
          </p:cNvSpPr>
          <p:nvPr>
            <p:ph type="dt" sz="half" idx="10"/>
            <p:custDataLst>
              <p:tags r:id="rId6"/>
            </p:custDataLst>
          </p:nvPr>
        </p:nvSpPr>
        <p:spPr/>
        <p:txBody>
          <a:bodyPr/>
          <a:p>
            <a:fld id="{760FBDFE-C587-4B4C-A407-44438C67B59E}" type="datetimeFigureOut">
              <a:rPr altLang="en-US" lang="zh-CN" smtClean="0"/>
            </a:fld>
            <a:endParaRPr altLang="en-US" lang="zh-CN"/>
          </a:p>
        </p:txBody>
      </p:sp>
      <p:sp>
        <p:nvSpPr>
          <p:cNvPr id="1048850" name="页脚占位符 4"/>
          <p:cNvSpPr>
            <a:spLocks noGrp="1"/>
          </p:cNvSpPr>
          <p:nvPr>
            <p:ph type="ftr" sz="quarter" idx="11"/>
            <p:custDataLst>
              <p:tags r:id="rId7"/>
            </p:custDataLst>
          </p:nvPr>
        </p:nvSpPr>
        <p:spPr/>
        <p:txBody>
          <a:bodyPr/>
          <a:p>
            <a:endParaRPr altLang="en-US" lang="zh-CN"/>
          </a:p>
        </p:txBody>
      </p:sp>
      <p:sp>
        <p:nvSpPr>
          <p:cNvPr id="1048851" name="灯片编号占位符 5"/>
          <p:cNvSpPr>
            <a:spLocks noGrp="1"/>
          </p:cNvSpPr>
          <p:nvPr>
            <p:ph type="sldNum" sz="quarter" idx="12"/>
            <p:custDataLst>
              <p:tags r:id="rId8"/>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type="secHead">
  <p:cSld name="Section title">
    <p:spTree>
      <p:nvGrpSpPr>
        <p:cNvPr id="115" name=""/>
        <p:cNvGrpSpPr/>
        <p:nvPr/>
      </p:nvGrpSpPr>
      <p:grpSpPr>
        <a:xfrm>
          <a:off x="0" y="0"/>
          <a:ext cx="0" cy="0"/>
          <a:chOff x="0" y="0"/>
          <a:chExt cx="0" cy="0"/>
        </a:xfrm>
      </p:grpSpPr>
      <p:pic>
        <p:nvPicPr>
          <p:cNvPr id="2097168" name="Google Shape;62;p6"/>
          <p:cNvPicPr preferRelativeResize="0">
            <a:picLocks/>
          </p:cNvPicPr>
          <p:nvPr userDrawn="1">
            <p:custDataLst>
              <p:tags r:id="rId1"/>
            </p:custDataLst>
          </p:nvPr>
        </p:nvPicPr>
        <p:blipFill>
          <a:blip xmlns:r="http://schemas.openxmlformats.org/officeDocument/2006/relationships" r:embed="rId2"/>
          <a:stretch>
            <a:fillRect/>
          </a:stretch>
        </p:blipFill>
        <p:spPr>
          <a:xfrm>
            <a:off x="-2979" y="0"/>
            <a:ext cx="12197959" cy="6858000"/>
          </a:xfrm>
          <a:prstGeom prst="rect"/>
          <a:noFill/>
          <a:ln>
            <a:noFill/>
          </a:ln>
        </p:spPr>
      </p:pic>
      <p:cxnSp>
        <p:nvCxnSpPr>
          <p:cNvPr id="3145728" name="直接连接符 8"/>
          <p:cNvCxnSpPr>
            <a:cxnSpLocks/>
          </p:cNvCxnSpPr>
          <p:nvPr userDrawn="1">
            <p:custDataLst>
              <p:tags r:id="rId3"/>
            </p:custDataLst>
          </p:nvPr>
        </p:nvCxnSpPr>
        <p:spPr>
          <a:xfrm flipH="1">
            <a:off x="457745" y="2469824"/>
            <a:ext cx="1360" cy="1625061"/>
          </a:xfrm>
          <a:prstGeom prst="line"/>
          <a:ln w="1016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48731" name="标题 1"/>
          <p:cNvSpPr>
            <a:spLocks noGrp="1"/>
          </p:cNvSpPr>
          <p:nvPr>
            <p:ph type="title" hasCustomPrompt="1"/>
            <p:custDataLst>
              <p:tags r:id="rId4"/>
            </p:custDataLst>
          </p:nvPr>
        </p:nvSpPr>
        <p:spPr>
          <a:xfrm>
            <a:off x="576444" y="2867025"/>
            <a:ext cx="4185516" cy="695324"/>
          </a:xfrm>
        </p:spPr>
        <p:txBody>
          <a:bodyPr anchor="b" anchorCtr="0" bIns="0" lIns="90000" rIns="90000" tIns="46800">
            <a:normAutofit/>
          </a:bodyPr>
          <a:lstStyle>
            <a:lvl1pPr>
              <a:defRPr baseline="0" cap="none" sz="4000" kern="1200" normalizeH="0" spc="300" strike="noStrike" u="none">
                <a:solidFill>
                  <a:schemeClr val="accent2"/>
                </a:solidFill>
                <a:latin typeface="Arial" panose="020B0604020202020204" pitchFamily="34" charset="0"/>
                <a:ea typeface="Arial" panose="020B0604020202020204" pitchFamily="34" charset="0"/>
              </a:defRPr>
            </a:lvl1pPr>
          </a:lstStyle>
          <a:p>
            <a:r>
              <a:rPr altLang="en-US" dirty="0" lang="zh-CN"/>
              <a:t>编辑标题</a:t>
            </a:r>
            <a:endParaRPr altLang="en-US" dirty="0" lang="zh-CN"/>
          </a:p>
        </p:txBody>
      </p:sp>
      <p:sp>
        <p:nvSpPr>
          <p:cNvPr id="1048732" name="文本占位符 2"/>
          <p:cNvSpPr>
            <a:spLocks noGrp="1"/>
          </p:cNvSpPr>
          <p:nvPr>
            <p:ph type="body" idx="1" hasCustomPrompt="1"/>
            <p:custDataLst>
              <p:tags r:id="rId5"/>
            </p:custDataLst>
          </p:nvPr>
        </p:nvSpPr>
        <p:spPr>
          <a:xfrm>
            <a:off x="576444" y="3606800"/>
            <a:ext cx="4185516" cy="488084"/>
          </a:xfrm>
        </p:spPr>
        <p:txBody>
          <a:bodyPr bIns="46800" lIns="90000" rIns="90000" tIns="0">
            <a:normAutofit/>
          </a:bodyPr>
          <a:lstStyle>
            <a:lvl1pPr eaLnBrk="1" fontAlgn="auto" hangingPunct="1" indent="0" latinLnBrk="0" marL="0">
              <a:buNone/>
              <a:defRPr altLang="en-US" baseline="0" b="0" cap="none" sz="20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dirty="0" lang="zh-CN"/>
              <a:t>单击此处编辑文本</a:t>
            </a:r>
            <a:endParaRPr altLang="en-US" dirty="0" lang="zh-CN"/>
          </a:p>
        </p:txBody>
      </p:sp>
      <p:sp>
        <p:nvSpPr>
          <p:cNvPr id="1048733" name="日期占位符 3"/>
          <p:cNvSpPr>
            <a:spLocks noGrp="1"/>
          </p:cNvSpPr>
          <p:nvPr>
            <p:ph type="dt" sz="half" idx="10"/>
            <p:custDataLst>
              <p:tags r:id="rId6"/>
            </p:custDataLst>
          </p:nvPr>
        </p:nvSpPr>
        <p:spPr/>
        <p:txBody>
          <a:bodyPr/>
          <a:p>
            <a:fld id="{760FBDFE-C587-4B4C-A407-44438C67B59E}" type="datetimeFigureOut">
              <a:rPr altLang="en-US" lang="zh-CN" smtClean="0"/>
            </a:fld>
            <a:endParaRPr altLang="en-US" lang="zh-CN"/>
          </a:p>
        </p:txBody>
      </p:sp>
      <p:sp>
        <p:nvSpPr>
          <p:cNvPr id="1048734" name="页脚占位符 4"/>
          <p:cNvSpPr>
            <a:spLocks noGrp="1"/>
          </p:cNvSpPr>
          <p:nvPr>
            <p:ph type="ftr" sz="quarter" idx="11"/>
            <p:custDataLst>
              <p:tags r:id="rId7"/>
            </p:custDataLst>
          </p:nvPr>
        </p:nvSpPr>
        <p:spPr/>
        <p:txBody>
          <a:bodyPr/>
          <a:p>
            <a:endParaRPr altLang="en-US" lang="zh-CN"/>
          </a:p>
        </p:txBody>
      </p:sp>
      <p:sp>
        <p:nvSpPr>
          <p:cNvPr id="1048735" name="灯片编号占位符 5"/>
          <p:cNvSpPr>
            <a:spLocks noGrp="1"/>
          </p:cNvSpPr>
          <p:nvPr>
            <p:ph type="sldNum" sz="quarter" idx="12"/>
            <p:custDataLst>
              <p:tags r:id="rId8"/>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type="twoObj">
  <p:cSld name="Two-column content">
    <p:bg>
      <p:bgPr>
        <a:solidFill>
          <a:schemeClr val="bg2"/>
        </a:solidFill>
        <a:effectLst/>
      </p:bgPr>
    </p:bg>
    <p:spTree>
      <p:nvGrpSpPr>
        <p:cNvPr id="116" name=""/>
        <p:cNvGrpSpPr/>
        <p:nvPr/>
      </p:nvGrpSpPr>
      <p:grpSpPr>
        <a:xfrm>
          <a:off x="0" y="0"/>
          <a:ext cx="0" cy="0"/>
          <a:chOff x="0" y="0"/>
          <a:chExt cx="0" cy="0"/>
        </a:xfrm>
      </p:grpSpPr>
      <p:pic>
        <p:nvPicPr>
          <p:cNvPr id="2097169" name="图片 8" descr="图片1-恢复的"/>
          <p:cNvPicPr>
            <a:picLocks noChangeAspect="1"/>
          </p:cNvPicPr>
          <p:nvPr userDrawn="1">
            <p:custDataLst>
              <p:tags r:id="rId1"/>
            </p:custDataLst>
          </p:nvPr>
        </p:nvPicPr>
        <p:blipFill>
          <a:blip xmlns:r="http://schemas.openxmlformats.org/officeDocument/2006/relationships" r:embed="rId2"/>
          <a:srcRect l="4141" t="18259" r="50840" b="7659"/>
          <a:stretch>
            <a:fillRect/>
          </a:stretch>
        </p:blipFill>
        <p:spPr>
          <a:xfrm>
            <a:off x="10726420" y="5537835"/>
            <a:ext cx="1506220" cy="1393825"/>
          </a:xfrm>
          <a:prstGeom prst="rect"/>
        </p:spPr>
      </p:pic>
      <p:pic>
        <p:nvPicPr>
          <p:cNvPr id="2097170" name="图片 10"/>
          <p:cNvPicPr>
            <a:picLocks noChangeAspect="1"/>
          </p:cNvPicPr>
          <p:nvPr userDrawn="1">
            <p:custDataLst>
              <p:tags r:id="rId3"/>
            </p:custDataLst>
          </p:nvPr>
        </p:nvPicPr>
        <p:blipFill rotWithShape="1">
          <a:blip xmlns:r="http://schemas.openxmlformats.org/officeDocument/2006/relationships" r:embed="rId4"/>
          <a:srcRect r="71906" b="33336"/>
          <a:stretch>
            <a:fillRect/>
          </a:stretch>
        </p:blipFill>
        <p:spPr>
          <a:xfrm>
            <a:off x="-19685" y="-19050"/>
            <a:ext cx="1131458" cy="1509864"/>
          </a:xfrm>
          <a:prstGeom prst="rect"/>
        </p:spPr>
      </p:pic>
      <p:sp>
        <p:nvSpPr>
          <p:cNvPr id="1048736" name="标题 1"/>
          <p:cNvSpPr>
            <a:spLocks noGrp="1"/>
          </p:cNvSpPr>
          <p:nvPr>
            <p:ph type="title"/>
            <p:custDataLst>
              <p:tags r:id="rId5"/>
            </p:custDataLst>
          </p:nvPr>
        </p:nvSpPr>
        <p:spPr>
          <a:xfrm>
            <a:off x="669882" y="443234"/>
            <a:ext cx="10852237" cy="441964"/>
          </a:xfrm>
        </p:spPr>
        <p:txBody>
          <a:bodyPr anchor="t" anchorCtr="0" bIns="46800" lIns="90000" rIns="90000" rtlCol="0" tIns="46800" vert="horz">
            <a:normAutofit/>
          </a:bodyPr>
          <a:lstStyle>
            <a:lvl1pPr algn="l" defTabSz="914400" eaLnBrk="1" fontAlgn="auto" hangingPunct="1" latinLnBrk="0" lvl="0" marL="0" marR="0" rtl="0">
              <a:lnSpc>
                <a:spcPct val="100000"/>
              </a:lnSpc>
              <a:buNone/>
              <a:defRPr altLang="en-US" baseline="0" b="1" cap="none" dirty="0" sz="2400" i="0" kern="1200" kumimoji="0" lang="zh-CN" noProof="1" normalizeH="0" spc="200" strike="noStrike" u="none">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endParaRPr dirty="0">
              <a:sym typeface="+mn-ea"/>
            </a:endParaRPr>
          </a:p>
        </p:txBody>
      </p:sp>
      <p:sp>
        <p:nvSpPr>
          <p:cNvPr id="1048737" name="内容占位符 2"/>
          <p:cNvSpPr>
            <a:spLocks noGrp="1"/>
          </p:cNvSpPr>
          <p:nvPr>
            <p:ph sz="half" idx="1"/>
            <p:custDataLst>
              <p:tags r:id="rId6"/>
            </p:custDataLst>
          </p:nvPr>
        </p:nvSpPr>
        <p:spPr>
          <a:xfrm>
            <a:off x="669930" y="952508"/>
            <a:ext cx="5283242" cy="5388907"/>
          </a:xfrm>
        </p:spPr>
        <p:txBody>
          <a:bodyPr bIns="46800" lIns="90000" rIns="90000" rtlCol="0" tIns="46800" vert="horz">
            <a:normAutofit/>
          </a:bodyPr>
          <a:lstStyle>
            <a:lvl1pPr algn="l" defTabSz="914400" eaLnBrk="1" fontAlgn="auto" hangingPunct="1" indent="-228600" latinLnBrk="0" lvl="0" marL="2286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algn="l" defTabSz="914400" eaLnBrk="1" fontAlgn="auto" hangingPunct="1" indent="-228600" latinLnBrk="0" lvl="1" marL="685800" marR="0" rtl="0">
              <a:lnSpc>
                <a:spcPct val="130000"/>
              </a:lnSpc>
              <a:spcBef>
                <a:spcPts val="0"/>
              </a:spcBef>
              <a:spcAft>
                <a:spcPts val="1000"/>
              </a:spcAft>
              <a:buFont typeface="Arial" panose="020B0604020202020204" pitchFamily="34" charset="0"/>
              <a:buChar char="•"/>
              <a:tabLst>
                <a:tab algn="l" pos="1609725"/>
              </a:tabLst>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2pPr>
            <a:lvl3pPr algn="l" defTabSz="914400" eaLnBrk="1" fontAlgn="auto" hangingPunct="1" indent="-228600" latinLnBrk="0" lvl="2" marL="11430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3pPr>
            <a:lvl4pPr algn="l" defTabSz="914400" eaLnBrk="1" fontAlgn="auto" hangingPunct="1" indent="-228600" latinLnBrk="0" lvl="3" marL="16002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4pPr>
            <a:lvl5pPr algn="l" defTabSz="914400" eaLnBrk="1" fontAlgn="auto" hangingPunct="1" indent="-228600" latinLnBrk="0" lvl="4" marL="20574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048738" name="内容占位符 3"/>
          <p:cNvSpPr>
            <a:spLocks noGrp="1"/>
          </p:cNvSpPr>
          <p:nvPr>
            <p:ph sz="half" idx="2"/>
            <p:custDataLst>
              <p:tags r:id="rId7"/>
            </p:custDataLst>
          </p:nvPr>
        </p:nvSpPr>
        <p:spPr>
          <a:xfrm>
            <a:off x="6238877" y="952508"/>
            <a:ext cx="5283242" cy="5388907"/>
          </a:xfrm>
        </p:spPr>
        <p:txBody>
          <a:bodyPr bIns="46800" lIns="90000" rIns="90000" tIns="46800">
            <a:normAutofit/>
          </a:bodyPr>
          <a:lstStyle>
            <a:lvl1pPr>
              <a:defRPr baseline="0" sz="1600">
                <a:solidFill>
                  <a:schemeClr val="tx1">
                    <a:lumMod val="85000"/>
                    <a:lumOff val="15000"/>
                  </a:schemeClr>
                </a:solidFill>
                <a:latin typeface="Arial" panose="020B0604020202020204" pitchFamily="34" charset="0"/>
                <a:ea typeface="Arial" panose="020B0604020202020204" pitchFamily="34" charset="0"/>
              </a:defRPr>
            </a:lvl1pPr>
            <a:lvl2pPr>
              <a:defRPr baseline="0" sz="1600">
                <a:solidFill>
                  <a:schemeClr val="tx1">
                    <a:lumMod val="85000"/>
                    <a:lumOff val="15000"/>
                  </a:schemeClr>
                </a:solidFill>
                <a:latin typeface="Arial" panose="020B0604020202020204" pitchFamily="34" charset="0"/>
                <a:ea typeface="Arial" panose="020B0604020202020204" pitchFamily="34" charset="0"/>
              </a:defRPr>
            </a:lvl2pPr>
            <a:lvl3pPr>
              <a:defRPr baseline="0" sz="1600">
                <a:solidFill>
                  <a:schemeClr val="tx1">
                    <a:lumMod val="85000"/>
                    <a:lumOff val="15000"/>
                  </a:schemeClr>
                </a:solidFill>
                <a:latin typeface="Arial" panose="020B0604020202020204" pitchFamily="34" charset="0"/>
                <a:ea typeface="Arial" panose="020B0604020202020204" pitchFamily="34" charset="0"/>
              </a:defRPr>
            </a:lvl3pPr>
            <a:lvl4pPr>
              <a:defRPr baseline="0" sz="1600">
                <a:solidFill>
                  <a:schemeClr val="tx1">
                    <a:lumMod val="85000"/>
                    <a:lumOff val="15000"/>
                  </a:schemeClr>
                </a:solidFill>
                <a:latin typeface="Arial" panose="020B0604020202020204" pitchFamily="34" charset="0"/>
                <a:ea typeface="Arial" panose="020B0604020202020204" pitchFamily="34" charset="0"/>
              </a:defRPr>
            </a:lvl4pPr>
            <a:lvl5pPr>
              <a:defRPr baseline="0" sz="1600">
                <a:solidFill>
                  <a:schemeClr val="tx1">
                    <a:lumMod val="85000"/>
                    <a:lumOff val="15000"/>
                  </a:schemeClr>
                </a:solidFill>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39" name="日期占位符 4"/>
          <p:cNvSpPr>
            <a:spLocks noGrp="1"/>
          </p:cNvSpPr>
          <p:nvPr>
            <p:ph type="dt" sz="half" idx="10"/>
            <p:custDataLst>
              <p:tags r:id="rId8"/>
            </p:custDataLst>
          </p:nvPr>
        </p:nvSpPr>
        <p:spPr/>
        <p:txBody>
          <a:bodyPr/>
          <a:p>
            <a:fld id="{760FBDFE-C587-4B4C-A407-44438C67B59E}" type="datetimeFigureOut">
              <a:rPr altLang="en-US" lang="zh-CN" smtClean="0"/>
            </a:fld>
            <a:endParaRPr altLang="en-US" lang="zh-CN"/>
          </a:p>
        </p:txBody>
      </p:sp>
      <p:sp>
        <p:nvSpPr>
          <p:cNvPr id="1048740" name="页脚占位符 5"/>
          <p:cNvSpPr>
            <a:spLocks noGrp="1"/>
          </p:cNvSpPr>
          <p:nvPr>
            <p:ph type="ftr" sz="quarter" idx="11"/>
            <p:custDataLst>
              <p:tags r:id="rId9"/>
            </p:custDataLst>
          </p:nvPr>
        </p:nvSpPr>
        <p:spPr/>
        <p:txBody>
          <a:bodyPr/>
          <a:p>
            <a:endParaRPr altLang="en-US" lang="zh-CN"/>
          </a:p>
        </p:txBody>
      </p:sp>
      <p:sp>
        <p:nvSpPr>
          <p:cNvPr id="1048741" name="灯片编号占位符 6"/>
          <p:cNvSpPr>
            <a:spLocks noGrp="1"/>
          </p:cNvSpPr>
          <p:nvPr>
            <p:ph type="sldNum" sz="quarter" idx="12"/>
            <p:custDataLst>
              <p:tags r:id="rId10"/>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type="twoTxTwoObj">
  <p:cSld name="Comparison">
    <p:bg>
      <p:bgPr>
        <a:solidFill>
          <a:schemeClr val="tx2"/>
        </a:solidFill>
        <a:effectLst/>
      </p:bgPr>
    </p:bg>
    <p:spTree>
      <p:nvGrpSpPr>
        <p:cNvPr id="130" name=""/>
        <p:cNvGrpSpPr/>
        <p:nvPr/>
      </p:nvGrpSpPr>
      <p:grpSpPr>
        <a:xfrm>
          <a:off x="0" y="0"/>
          <a:ext cx="0" cy="0"/>
          <a:chOff x="0" y="0"/>
          <a:chExt cx="0" cy="0"/>
        </a:xfrm>
      </p:grpSpPr>
      <p:sp>
        <p:nvSpPr>
          <p:cNvPr id="1048837" name="矩形 9"/>
          <p:cNvSpPr/>
          <p:nvPr userDrawn="1">
            <p:custDataLst>
              <p:tags r:id="rId1"/>
            </p:custDataLst>
          </p:nvPr>
        </p:nvSpPr>
        <p:spPr>
          <a:xfrm>
            <a:off x="287020" y="246380"/>
            <a:ext cx="11607165" cy="6103620"/>
          </a:xfrm>
          <a:prstGeom prst="rect"/>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38" name="日期占位符 6"/>
          <p:cNvSpPr>
            <a:spLocks noGrp="1"/>
          </p:cNvSpPr>
          <p:nvPr>
            <p:ph type="dt" sz="half" idx="10"/>
            <p:custDataLst>
              <p:tags r:id="rId2"/>
            </p:custDataLst>
          </p:nvPr>
        </p:nvSpPr>
        <p:spPr/>
        <p:txBody>
          <a:bodyPr/>
          <a:p>
            <a:fld id="{760FBDFE-C587-4B4C-A407-44438C67B59E}" type="datetimeFigureOut">
              <a:rPr altLang="en-US" lang="zh-CN" smtClean="0"/>
            </a:fld>
            <a:endParaRPr altLang="en-US" lang="zh-CN"/>
          </a:p>
        </p:txBody>
      </p:sp>
      <p:sp>
        <p:nvSpPr>
          <p:cNvPr id="1048839" name="页脚占位符 7"/>
          <p:cNvSpPr>
            <a:spLocks noGrp="1"/>
          </p:cNvSpPr>
          <p:nvPr>
            <p:ph type="ftr" sz="quarter" idx="11"/>
            <p:custDataLst>
              <p:tags r:id="rId3"/>
            </p:custDataLst>
          </p:nvPr>
        </p:nvSpPr>
        <p:spPr/>
        <p:txBody>
          <a:bodyPr/>
          <a:p>
            <a:endParaRPr altLang="en-US" lang="zh-CN"/>
          </a:p>
        </p:txBody>
      </p:sp>
      <p:sp>
        <p:nvSpPr>
          <p:cNvPr id="1048840" name="灯片编号占位符 8"/>
          <p:cNvSpPr>
            <a:spLocks noGrp="1"/>
          </p:cNvSpPr>
          <p:nvPr>
            <p:ph type="sldNum" sz="quarter" idx="12"/>
            <p:custDataLst>
              <p:tags r:id="rId4"/>
            </p:custDataLst>
          </p:nvPr>
        </p:nvSpPr>
        <p:spPr/>
        <p:txBody>
          <a:bodyPr/>
          <a:p>
            <a:fld id="{49AE70B2-8BF9-45C0-BB95-33D1B9D3A854}" type="slidenum">
              <a:rPr altLang="en-US" lang="zh-CN" smtClean="0"/>
            </a:fld>
            <a:endParaRPr altLang="en-US" lang="zh-CN"/>
          </a:p>
        </p:txBody>
      </p:sp>
      <p:pic>
        <p:nvPicPr>
          <p:cNvPr id="2097175" name="图片 11" descr="图片1-恢复的"/>
          <p:cNvPicPr>
            <a:picLocks noChangeAspect="1"/>
          </p:cNvPicPr>
          <p:nvPr userDrawn="1">
            <p:custDataLst>
              <p:tags r:id="rId5"/>
            </p:custDataLst>
          </p:nvPr>
        </p:nvPicPr>
        <p:blipFill>
          <a:blip xmlns:r="http://schemas.openxmlformats.org/officeDocument/2006/relationships" r:embed="rId6"/>
          <a:srcRect l="4141" t="18259" r="50840" b="7659"/>
          <a:stretch>
            <a:fillRect/>
          </a:stretch>
        </p:blipFill>
        <p:spPr>
          <a:xfrm>
            <a:off x="10713720" y="5525135"/>
            <a:ext cx="1506220" cy="1393825"/>
          </a:xfrm>
          <a:prstGeom prst="rect"/>
        </p:spPr>
      </p:pic>
      <p:sp>
        <p:nvSpPr>
          <p:cNvPr id="1048841" name="标题 1"/>
          <p:cNvSpPr>
            <a:spLocks noGrp="1"/>
          </p:cNvSpPr>
          <p:nvPr>
            <p:ph type="title"/>
            <p:custDataLst>
              <p:tags r:id="rId7"/>
            </p:custDataLst>
          </p:nvPr>
        </p:nvSpPr>
        <p:spPr>
          <a:xfrm>
            <a:off x="669882" y="443234"/>
            <a:ext cx="10852237" cy="441964"/>
          </a:xfrm>
        </p:spPr>
        <p:txBody>
          <a:bodyPr anchor="t" anchorCtr="0" bIns="46800" lIns="90000" rIns="90000" rtlCol="0" tIns="46800" vert="horz">
            <a:normAutofit/>
          </a:bodyPr>
          <a:lstStyle>
            <a:lvl1pPr algn="l" defTabSz="914400" eaLnBrk="1" fontAlgn="auto" hangingPunct="1" latinLnBrk="0" lvl="0" marL="0" marR="0" rtl="0">
              <a:lnSpc>
                <a:spcPct val="100000"/>
              </a:lnSpc>
              <a:buNone/>
              <a:defRPr altLang="en-US" baseline="0" b="1" cap="none" dirty="0" sz="2400" i="0" kern="1200" kumimoji="0" lang="zh-CN" noProof="1" normalizeH="0" spc="200" strike="noStrike" u="none">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endParaRPr dirty="0">
              <a:sym typeface="+mn-ea"/>
            </a:endParaRPr>
          </a:p>
        </p:txBody>
      </p:sp>
      <p:sp>
        <p:nvSpPr>
          <p:cNvPr id="1048842" name="文本占位符 2"/>
          <p:cNvSpPr>
            <a:spLocks noGrp="1"/>
          </p:cNvSpPr>
          <p:nvPr>
            <p:ph type="body" idx="1" hasCustomPrompt="1"/>
            <p:custDataLst>
              <p:tags r:id="rId8"/>
            </p:custDataLst>
          </p:nvPr>
        </p:nvSpPr>
        <p:spPr>
          <a:xfrm>
            <a:off x="669930" y="952508"/>
            <a:ext cx="5283242" cy="381003"/>
          </a:xfrm>
        </p:spPr>
        <p:txBody>
          <a:bodyPr anchor="t" anchorCtr="0" bIns="46800" lIns="90000" rIns="90000" tIns="46800">
            <a:normAutofit/>
          </a:bodyPr>
          <a:lstStyle>
            <a:lvl1pPr eaLnBrk="1" fontAlgn="auto" hangingPunct="1" indent="0" latinLnBrk="0" marL="0">
              <a:lnSpc>
                <a:spcPct val="100000"/>
              </a:lnSpc>
              <a:spcAft>
                <a:spcPts val="0"/>
              </a:spcAft>
              <a:buNone/>
              <a:defRPr baseline="0" b="0" cap="none" sz="2000" kern="1200" normalizeH="0" spc="200" strike="noStrike" u="none">
                <a:solidFill>
                  <a:schemeClr val="tx1">
                    <a:lumMod val="85000"/>
                    <a:lumOff val="15000"/>
                  </a:schemeClr>
                </a:solidFill>
                <a:latin typeface="Arial" panose="020B0604020202020204" pitchFamily="34" charset="0"/>
                <a:ea typeface="Arial" panose="020B0604020202020204" pitchFamily="34" charset="0"/>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单击此处编辑文本</a:t>
            </a:r>
            <a:endParaRPr altLang="en-US" dirty="0" lang="zh-CN"/>
          </a:p>
        </p:txBody>
      </p:sp>
      <p:sp>
        <p:nvSpPr>
          <p:cNvPr id="1048843" name="内容占位符 3"/>
          <p:cNvSpPr>
            <a:spLocks noGrp="1"/>
          </p:cNvSpPr>
          <p:nvPr>
            <p:ph sz="half" idx="2"/>
            <p:custDataLst>
              <p:tags r:id="rId9"/>
            </p:custDataLst>
          </p:nvPr>
        </p:nvSpPr>
        <p:spPr>
          <a:xfrm>
            <a:off x="669925" y="1406525"/>
            <a:ext cx="5283200" cy="4934752"/>
          </a:xfrm>
        </p:spPr>
        <p:txBody>
          <a:bodyPr bIns="46800" lIns="90000" rIns="90000" rtlCol="0" tIns="46800" vert="horz">
            <a:normAutofit/>
          </a:bodyPr>
          <a:lstStyle>
            <a:lvl1pPr algn="l" defTabSz="914400" eaLnBrk="1" fontAlgn="auto" hangingPunct="1" indent="-228600" latinLnBrk="0" lvl="0" marL="2286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algn="l" defTabSz="914400" eaLnBrk="1" fontAlgn="auto" hangingPunct="1" indent="-228600" latinLnBrk="0" lvl="1" marL="685800" marR="0" rtl="0">
              <a:lnSpc>
                <a:spcPct val="130000"/>
              </a:lnSpc>
              <a:spcBef>
                <a:spcPts val="0"/>
              </a:spcBef>
              <a:spcAft>
                <a:spcPts val="1000"/>
              </a:spcAft>
              <a:buFont typeface="Arial" panose="020B0604020202020204" pitchFamily="34" charset="0"/>
              <a:buChar char="•"/>
              <a:tabLst>
                <a:tab algn="l" pos="1609725"/>
              </a:tabLst>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2pPr>
            <a:lvl3pPr algn="l" defTabSz="914400" eaLnBrk="1" fontAlgn="auto" hangingPunct="1" indent="-228600" latinLnBrk="0" lvl="2" marL="11430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3pPr>
            <a:lvl4pPr algn="l" defTabSz="914400" eaLnBrk="1" fontAlgn="auto" hangingPunct="1" indent="-228600" latinLnBrk="0" lvl="3" marL="16002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4pPr>
            <a:lvl5pPr algn="l" defTabSz="914400" eaLnBrk="1" fontAlgn="auto" hangingPunct="1" indent="-228600" latinLnBrk="0" lvl="4" marL="20574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8844" name="文本占位符 4"/>
          <p:cNvSpPr>
            <a:spLocks noGrp="1"/>
          </p:cNvSpPr>
          <p:nvPr>
            <p:ph type="body" sz="quarter" idx="3" hasCustomPrompt="1"/>
            <p:custDataLst>
              <p:tags r:id="rId10"/>
            </p:custDataLst>
          </p:nvPr>
        </p:nvSpPr>
        <p:spPr>
          <a:xfrm>
            <a:off x="6235750" y="952508"/>
            <a:ext cx="5283242" cy="381003"/>
          </a:xfrm>
        </p:spPr>
        <p:txBody>
          <a:bodyPr anchor="t" anchorCtr="0" bIns="46800" lIns="90000" rIns="90000" rtlCol="0" tIns="46800" vert="horz">
            <a:normAutofit/>
          </a:bodyPr>
          <a:lstStyle>
            <a:lvl1pPr algn="l" defTabSz="914400" eaLnBrk="1" fontAlgn="auto" hangingPunct="1" indent="0" latinLnBrk="0" lvl="0" marL="0" marR="0" rtl="0">
              <a:lnSpc>
                <a:spcPct val="100000"/>
              </a:lnSpc>
              <a:spcBef>
                <a:spcPts val="0"/>
              </a:spcBef>
              <a:spcAft>
                <a:spcPts val="0"/>
              </a:spcAft>
              <a:buFont typeface="Arial" panose="020B0604020202020204" pitchFamily="34" charset="0"/>
              <a:buNone/>
              <a:defRPr altLang="en-US" baseline="0" b="0" cap="none" dirty="0" sz="2000" i="0" kern="1200" kumimoji="0" lang="zh-CN" noProof="1" normalizeH="0" spc="20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sym typeface="+mn-ea"/>
              </a:rPr>
              <a:t>单击此处编辑文本</a:t>
            </a:r>
            <a:endParaRPr>
              <a:sym typeface="+mn-ea"/>
            </a:endParaRPr>
          </a:p>
        </p:txBody>
      </p:sp>
      <p:sp>
        <p:nvSpPr>
          <p:cNvPr id="1048845" name="内容占位符 5"/>
          <p:cNvSpPr>
            <a:spLocks noGrp="1"/>
          </p:cNvSpPr>
          <p:nvPr>
            <p:ph sz="quarter" idx="4"/>
            <p:custDataLst>
              <p:tags r:id="rId11"/>
            </p:custDataLst>
          </p:nvPr>
        </p:nvSpPr>
        <p:spPr>
          <a:xfrm>
            <a:off x="6235750" y="1406525"/>
            <a:ext cx="5283242" cy="4934752"/>
          </a:xfrm>
        </p:spPr>
        <p:txBody>
          <a:bodyPr bIns="46800" lIns="90000" rIns="90000" rtlCol="0" tIns="46800" vert="horz">
            <a:normAutofit/>
          </a:bodyPr>
          <a:lstStyle>
            <a:lvl1pPr algn="l" defTabSz="914400" eaLnBrk="1" fontAlgn="auto" hangingPunct="1" indent="-228600" latinLnBrk="0" lvl="0" marL="2286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algn="l" defTabSz="914400" eaLnBrk="1" fontAlgn="auto" hangingPunct="1" indent="-228600" latinLnBrk="0" lvl="1" marL="685800" marR="0" rtl="0">
              <a:lnSpc>
                <a:spcPct val="130000"/>
              </a:lnSpc>
              <a:spcBef>
                <a:spcPts val="0"/>
              </a:spcBef>
              <a:spcAft>
                <a:spcPts val="1000"/>
              </a:spcAft>
              <a:buFont typeface="Arial" panose="020B0604020202020204" pitchFamily="34" charset="0"/>
              <a:buChar char="•"/>
              <a:tabLst>
                <a:tab algn="l" pos="1609725"/>
              </a:tabLst>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2pPr>
            <a:lvl3pPr algn="l" defTabSz="914400" eaLnBrk="1" fontAlgn="auto" hangingPunct="1" indent="-228600" latinLnBrk="0" lvl="2" marL="11430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3pPr>
            <a:lvl4pPr algn="l" defTabSz="914400" eaLnBrk="1" fontAlgn="auto" hangingPunct="1" indent="-228600" latinLnBrk="0" lvl="3" marL="16002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4pPr>
            <a:lvl5pPr algn="l" defTabSz="914400" eaLnBrk="1" fontAlgn="auto" hangingPunct="1" indent="-228600" latinLnBrk="0" lvl="4" marL="20574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10" name=""/>
        <p:cNvGrpSpPr/>
        <p:nvPr/>
      </p:nvGrpSpPr>
      <p:grpSpPr>
        <a:xfrm>
          <a:off x="0" y="0"/>
          <a:ext cx="0" cy="0"/>
          <a:chOff x="0" y="0"/>
          <a:chExt cx="0" cy="0"/>
        </a:xfrm>
      </p:grpSpPr>
      <p:pic>
        <p:nvPicPr>
          <p:cNvPr id="2097163" name="Google Shape;50;p5"/>
          <p:cNvPicPr preferRelativeResize="0">
            <a:picLocks/>
          </p:cNvPicPr>
          <p:nvPr userDrawn="1">
            <p:custDataLst>
              <p:tags r:id="rId1"/>
            </p:custDataLst>
          </p:nvPr>
        </p:nvPicPr>
        <p:blipFill>
          <a:blip xmlns:r="http://schemas.openxmlformats.org/officeDocument/2006/relationships" r:embed="rId2"/>
          <a:stretch>
            <a:fillRect/>
          </a:stretch>
        </p:blipFill>
        <p:spPr>
          <a:xfrm>
            <a:off x="-12700" y="0"/>
            <a:ext cx="12204700" cy="6870699"/>
          </a:xfrm>
          <a:prstGeom prst="rect"/>
          <a:noFill/>
          <a:ln>
            <a:noFill/>
          </a:ln>
        </p:spPr>
      </p:pic>
      <p:sp>
        <p:nvSpPr>
          <p:cNvPr id="1048711" name="标题 1"/>
          <p:cNvSpPr>
            <a:spLocks noGrp="1"/>
          </p:cNvSpPr>
          <p:nvPr>
            <p:ph type="title"/>
            <p:custDataLst>
              <p:tags r:id="rId3"/>
            </p:custDataLst>
          </p:nvPr>
        </p:nvSpPr>
        <p:spPr>
          <a:xfrm>
            <a:off x="977900" y="2043430"/>
            <a:ext cx="10544219" cy="441964"/>
          </a:xfrm>
        </p:spPr>
        <p:txBody>
          <a:bodyPr anchor="t" anchorCtr="0" bIns="46800" lIns="90000" rIns="90000" rtlCol="0" tIns="46800" vert="horz">
            <a:normAutofit/>
          </a:bodyPr>
          <a:lstStyle>
            <a:lvl1pPr algn="l" defTabSz="914400" eaLnBrk="1" fontAlgn="auto" hangingPunct="1" latinLnBrk="0" lvl="0" marL="0" marR="0" rtl="0">
              <a:lnSpc>
                <a:spcPct val="100000"/>
              </a:lnSpc>
              <a:buNone/>
              <a:defRPr altLang="en-US" baseline="0" b="1" cap="none" dirty="0" sz="2400" i="0" kern="1200" kumimoji="0" lang="zh-CN" noProof="1" normalizeH="0" spc="200" strike="noStrike" u="none">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endParaRPr dirty="0">
              <a:sym typeface="+mn-ea"/>
            </a:endParaRPr>
          </a:p>
        </p:txBody>
      </p:sp>
      <p:sp>
        <p:nvSpPr>
          <p:cNvPr id="1048712" name="日期占位符 2"/>
          <p:cNvSpPr>
            <a:spLocks noGrp="1"/>
          </p:cNvSpPr>
          <p:nvPr>
            <p:ph type="dt" sz="half" idx="10"/>
            <p:custDataLst>
              <p:tags r:id="rId4"/>
            </p:custDataLst>
          </p:nvPr>
        </p:nvSpPr>
        <p:spPr/>
        <p:txBody>
          <a:bodyPr/>
          <a:p>
            <a:fld id="{760FBDFE-C587-4B4C-A407-44438C67B59E}" type="datetimeFigureOut">
              <a:rPr altLang="en-US" lang="zh-CN" smtClean="0"/>
            </a:fld>
            <a:endParaRPr altLang="en-US" lang="zh-CN"/>
          </a:p>
        </p:txBody>
      </p:sp>
      <p:sp>
        <p:nvSpPr>
          <p:cNvPr id="1048713" name="页脚占位符 3"/>
          <p:cNvSpPr>
            <a:spLocks noGrp="1"/>
          </p:cNvSpPr>
          <p:nvPr>
            <p:ph type="ftr" sz="quarter" idx="11"/>
            <p:custDataLst>
              <p:tags r:id="rId5"/>
            </p:custDataLst>
          </p:nvPr>
        </p:nvSpPr>
        <p:spPr/>
        <p:txBody>
          <a:bodyPr/>
          <a:p>
            <a:endParaRPr altLang="en-US" lang="zh-CN"/>
          </a:p>
        </p:txBody>
      </p:sp>
      <p:sp>
        <p:nvSpPr>
          <p:cNvPr id="1048714" name="灯片编号占位符 4"/>
          <p:cNvSpPr>
            <a:spLocks noGrp="1"/>
          </p:cNvSpPr>
          <p:nvPr>
            <p:ph type="sldNum" sz="quarter" idx="12"/>
            <p:custDataLst>
              <p:tags r:id="rId6"/>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type="blank">
  <p:cSld name="Blank">
    <p:bg>
      <p:bgPr>
        <a:solidFill>
          <a:schemeClr val="bg2"/>
        </a:solidFill>
        <a:effectLst/>
      </p:bgPr>
    </p:bg>
    <p:spTree>
      <p:nvGrpSpPr>
        <p:cNvPr id="129" name=""/>
        <p:cNvGrpSpPr/>
        <p:nvPr/>
      </p:nvGrpSpPr>
      <p:grpSpPr>
        <a:xfrm>
          <a:off x="0" y="0"/>
          <a:ext cx="0" cy="0"/>
          <a:chOff x="0" y="0"/>
          <a:chExt cx="0" cy="0"/>
        </a:xfrm>
      </p:grpSpPr>
      <p:sp>
        <p:nvSpPr>
          <p:cNvPr id="1048834" name="日期占位符 1"/>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8835" name="页脚占位符 2"/>
          <p:cNvSpPr>
            <a:spLocks noGrp="1"/>
          </p:cNvSpPr>
          <p:nvPr>
            <p:ph type="ftr" sz="quarter" idx="11"/>
            <p:custDataLst>
              <p:tags r:id="rId2"/>
            </p:custDataLst>
          </p:nvPr>
        </p:nvSpPr>
        <p:spPr/>
        <p:txBody>
          <a:bodyPr/>
          <a:p>
            <a:endParaRPr altLang="en-US" lang="zh-CN"/>
          </a:p>
        </p:txBody>
      </p:sp>
      <p:sp>
        <p:nvSpPr>
          <p:cNvPr id="1048836" name="灯片编号占位符 3"/>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nd title">
    <p:bg>
      <p:bgPr>
        <a:solidFill>
          <a:schemeClr val="bg2"/>
        </a:solidFill>
        <a:effectLst/>
      </p:bgPr>
    </p:bg>
    <p:spTree>
      <p:nvGrpSpPr>
        <p:cNvPr id="118" name=""/>
        <p:cNvGrpSpPr/>
        <p:nvPr/>
      </p:nvGrpSpPr>
      <p:grpSpPr>
        <a:xfrm>
          <a:off x="0" y="0"/>
          <a:ext cx="0" cy="0"/>
          <a:chOff x="0" y="0"/>
          <a:chExt cx="0" cy="0"/>
        </a:xfrm>
      </p:grpSpPr>
      <p:sp>
        <p:nvSpPr>
          <p:cNvPr id="1048749" name="矩形 7"/>
          <p:cNvSpPr/>
          <p:nvPr userDrawn="1">
            <p:custDataLst>
              <p:tags r:id="rId1"/>
            </p:custDataLst>
          </p:nvPr>
        </p:nvSpPr>
        <p:spPr>
          <a:xfrm>
            <a:off x="354330" y="356235"/>
            <a:ext cx="11482705" cy="5984875"/>
          </a:xfrm>
          <a:prstGeom prst="rect"/>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pic>
        <p:nvPicPr>
          <p:cNvPr id="2097172" name="图片 8" descr="图片1-恢复的"/>
          <p:cNvPicPr>
            <a:picLocks noChangeAspect="1"/>
          </p:cNvPicPr>
          <p:nvPr userDrawn="1">
            <p:custDataLst>
              <p:tags r:id="rId2"/>
            </p:custDataLst>
          </p:nvPr>
        </p:nvPicPr>
        <p:blipFill>
          <a:blip xmlns:r="http://schemas.openxmlformats.org/officeDocument/2006/relationships" r:embed="rId3"/>
          <a:srcRect l="4141" t="18259" r="50840" b="7659"/>
          <a:stretch>
            <a:fillRect/>
          </a:stretch>
        </p:blipFill>
        <p:spPr>
          <a:xfrm>
            <a:off x="10713720" y="5537835"/>
            <a:ext cx="1506220" cy="1393825"/>
          </a:xfrm>
          <a:prstGeom prst="rect"/>
        </p:spPr>
      </p:pic>
      <p:sp>
        <p:nvSpPr>
          <p:cNvPr id="1048750" name="标题 1"/>
          <p:cNvSpPr>
            <a:spLocks noGrp="1"/>
          </p:cNvSpPr>
          <p:nvPr>
            <p:ph type="title"/>
            <p:custDataLst>
              <p:tags r:id="rId4"/>
            </p:custDataLst>
          </p:nvPr>
        </p:nvSpPr>
        <p:spPr>
          <a:xfrm>
            <a:off x="669930" y="443234"/>
            <a:ext cx="10852237" cy="441964"/>
          </a:xfrm>
        </p:spPr>
        <p:txBody>
          <a:bodyPr anchor="t" anchorCtr="0" bIns="46800" lIns="90000" rIns="90000" rtlCol="0" tIns="46800" vert="horz">
            <a:normAutofit/>
          </a:bodyPr>
          <a:lstStyle>
            <a:lvl1pPr algn="l" defTabSz="914400" eaLnBrk="1" fontAlgn="auto" hangingPunct="1" latinLnBrk="0" lvl="0" marL="0" marR="0" rtl="0">
              <a:lnSpc>
                <a:spcPct val="100000"/>
              </a:lnSpc>
              <a:buNone/>
              <a:defRPr altLang="en-US" baseline="0" b="1" cap="none" dirty="0" sz="2400" i="0" kern="1200" kumimoji="0" lang="zh-CN" noProof="1" normalizeH="0" spc="200" strike="noStrike" u="none">
                <a:solidFill>
                  <a:schemeClr val="bg1"/>
                </a:solidFill>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endParaRPr dirty="0">
              <a:sym typeface="+mn-ea"/>
            </a:endParaRPr>
          </a:p>
        </p:txBody>
      </p:sp>
      <p:sp>
        <p:nvSpPr>
          <p:cNvPr id="1048751" name="图片占位符 2"/>
          <p:cNvSpPr>
            <a:spLocks noGrp="1"/>
          </p:cNvSpPr>
          <p:nvPr>
            <p:ph type="pic" idx="1"/>
            <p:custDataLst>
              <p:tags r:id="rId5"/>
            </p:custDataLst>
          </p:nvPr>
        </p:nvSpPr>
        <p:spPr>
          <a:xfrm>
            <a:off x="669930" y="952508"/>
            <a:ext cx="5283242" cy="5388907"/>
          </a:xfrm>
        </p:spPr>
        <p:txBody>
          <a:bodyPr bIns="46800" lIns="90000" rIns="90000" rtlCol="0" tIns="46800" vert="horz">
            <a:normAutofit/>
          </a:bodyPr>
          <a:lstStyle>
            <a:lvl1pPr algn="l" defTabSz="914400" eaLnBrk="1" fontAlgn="auto" hangingPunct="1" indent="0" latinLnBrk="0" lvl="0" marL="0" marR="0" rtl="0">
              <a:lnSpc>
                <a:spcPct val="130000"/>
              </a:lnSpc>
              <a:spcBef>
                <a:spcPts val="0"/>
              </a:spcBef>
              <a:spcAft>
                <a:spcPts val="1000"/>
              </a:spcAft>
              <a:buFont typeface="Arial" panose="020B0604020202020204" pitchFamily="34" charset="0"/>
              <a:buNone/>
              <a:defRPr altLang="en-US" baseline="0" b="0" cap="none" dirty="0" sz="1600" i="0" kern="1200" kumimoji="0" lang="zh-CN" noProof="1" normalizeH="0" spc="150" strike="noStrike" u="none">
                <a:solidFill>
                  <a:schemeClr val="tx1"/>
                </a:solidFill>
                <a:latin typeface="微软雅黑" panose="020B0503020204020204" pitchFamily="34" charset="-122"/>
                <a:ea typeface="微软雅黑" panose="020B0503020204020204" pitchFamily="34" charset="-122"/>
                <a:cs typeface="+mn-cs"/>
                <a:sym typeface="+mn-ea"/>
              </a:defRPr>
            </a:lvl1pPr>
            <a:lvl2pPr algn="l" defTabSz="914400" eaLnBrk="1" fontAlgn="auto" hangingPunct="1" indent="-228600" latinLnBrk="0" lvl="1" marL="685800" marR="0" rtl="0">
              <a:lnSpc>
                <a:spcPct val="130000"/>
              </a:lnSpc>
              <a:spcBef>
                <a:spcPts val="0"/>
              </a:spcBef>
              <a:spcAft>
                <a:spcPts val="1000"/>
              </a:spcAft>
              <a:buFont typeface="Arial" panose="020B0604020202020204" pitchFamily="34" charset="0"/>
              <a:buChar char="•"/>
              <a:tabLst>
                <a:tab algn="l" pos="1609725"/>
              </a:tabLst>
              <a:defRPr altLang="en-US" baseline="0" b="0" cap="none" dirty="0" sz="1600" i="0" kern="1200" kumimoji="0" lang="zh-CN" noProof="1" normalizeH="0" spc="150" strike="noStrike" u="none">
                <a:solidFill>
                  <a:schemeClr val="tx1"/>
                </a:solidFill>
                <a:latin typeface="+mn-lt"/>
                <a:ea typeface="+mn-ea"/>
                <a:cs typeface="+mn-cs"/>
                <a:sym typeface="+mn-ea"/>
              </a:defRPr>
            </a:lvl2pPr>
            <a:lvl3pPr algn="l" defTabSz="914400" eaLnBrk="1" fontAlgn="auto" hangingPunct="1" indent="-228600" latinLnBrk="0" lvl="2" marL="11430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mn-lt"/>
                <a:ea typeface="+mn-ea"/>
                <a:cs typeface="+mn-cs"/>
                <a:sym typeface="+mn-ea"/>
              </a:defRPr>
            </a:lvl3pPr>
            <a:lvl4pPr algn="l" defTabSz="914400" eaLnBrk="1" fontAlgn="auto" hangingPunct="1" indent="-228600" latinLnBrk="0" lvl="3" marL="16002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mn-lt"/>
                <a:ea typeface="+mn-ea"/>
                <a:cs typeface="+mn-cs"/>
                <a:sym typeface="+mn-ea"/>
              </a:defRPr>
            </a:lvl4pPr>
            <a:lvl5pPr algn="l" defTabSz="914400" eaLnBrk="1" fontAlgn="auto" hangingPunct="1" indent="-228600" latinLnBrk="0" lvl="4" marL="20574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mn-lt"/>
                <a:ea typeface="+mn-ea"/>
                <a:cs typeface="+mn-cs"/>
                <a:sym typeface="+mn-ea"/>
              </a:defRPr>
            </a:lvl5pPr>
          </a:lstStyle>
          <a:p>
            <a:pPr lvl="0"/>
            <a:endParaRPr dirty="0">
              <a:sym typeface="+mn-ea"/>
            </a:endParaRPr>
          </a:p>
        </p:txBody>
      </p:sp>
      <p:sp>
        <p:nvSpPr>
          <p:cNvPr id="1048752" name="文本占位符 3"/>
          <p:cNvSpPr>
            <a:spLocks noGrp="1"/>
          </p:cNvSpPr>
          <p:nvPr>
            <p:ph type="body" sz="half" idx="2"/>
            <p:custDataLst>
              <p:tags r:id="rId6"/>
            </p:custDataLst>
          </p:nvPr>
        </p:nvSpPr>
        <p:spPr>
          <a:xfrm>
            <a:off x="6238925" y="952508"/>
            <a:ext cx="5283242" cy="5388907"/>
          </a:xfrm>
        </p:spPr>
        <p:txBody>
          <a:bodyPr bIns="46800" lIns="90000" rIns="90000" rtlCol="0" tIns="46800" vert="horz">
            <a:normAutofit/>
          </a:bodyPr>
          <a:lstStyle>
            <a:lvl1pPr algn="l" defTabSz="914400" eaLnBrk="1" fontAlgn="auto" hangingPunct="1" indent="-228600" latinLnBrk="0" lvl="0" marL="2286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bg1"/>
                </a:solidFill>
                <a:latin typeface="Arial" panose="020B0604020202020204" pitchFamily="34" charset="0"/>
                <a:ea typeface="Arial" panose="020B0604020202020204" pitchFamily="34" charset="0"/>
                <a:cs typeface="+mn-cs"/>
                <a:sym typeface="+mn-ea"/>
              </a:defRPr>
            </a:lvl1pPr>
          </a:lstStyle>
          <a:p>
            <a:pPr lvl="0"/>
            <a:r>
              <a:rPr>
                <a:sym typeface="+mn-ea"/>
              </a:rPr>
              <a:t>单击此处编辑母版文本样式</a:t>
            </a:r>
            <a:endParaRPr>
              <a:sym typeface="+mn-ea"/>
            </a:endParaRPr>
          </a:p>
        </p:txBody>
      </p:sp>
      <p:sp>
        <p:nvSpPr>
          <p:cNvPr id="1048753" name="日期占位符 4"/>
          <p:cNvSpPr>
            <a:spLocks noGrp="1"/>
          </p:cNvSpPr>
          <p:nvPr>
            <p:ph type="dt" sz="half" idx="10"/>
            <p:custDataLst>
              <p:tags r:id="rId7"/>
            </p:custDataLst>
          </p:nvPr>
        </p:nvSpPr>
        <p:spPr/>
        <p:txBody>
          <a:bodyPr/>
          <a:p>
            <a:fld id="{9EFD9D74-47D9-4702-A33C-335B63B48DBF}" type="datetimeFigureOut">
              <a:rPr altLang="en-US" lang="zh-CN" smtClean="0"/>
            </a:fld>
            <a:endParaRPr altLang="en-US" dirty="0" lang="zh-CN"/>
          </a:p>
        </p:txBody>
      </p:sp>
      <p:sp>
        <p:nvSpPr>
          <p:cNvPr id="1048754" name="页脚占位符 5"/>
          <p:cNvSpPr>
            <a:spLocks noGrp="1"/>
          </p:cNvSpPr>
          <p:nvPr>
            <p:ph type="ftr" sz="quarter" idx="11"/>
            <p:custDataLst>
              <p:tags r:id="rId8"/>
            </p:custDataLst>
          </p:nvPr>
        </p:nvSpPr>
        <p:spPr/>
        <p:txBody>
          <a:bodyPr/>
          <a:p>
            <a:endParaRPr altLang="en-US" dirty="0" lang="zh-CN"/>
          </a:p>
        </p:txBody>
      </p:sp>
      <p:sp>
        <p:nvSpPr>
          <p:cNvPr id="1048755" name="灯片编号占位符 6"/>
          <p:cNvSpPr>
            <a:spLocks noGrp="1"/>
          </p:cNvSpPr>
          <p:nvPr>
            <p:ph type="sldNum" sz="quarter" idx="12"/>
            <p:custDataLst>
              <p:tags r:id="rId9"/>
            </p:custDataLst>
          </p:nvPr>
        </p:nvSpPr>
        <p:spPr/>
        <p:txBody>
          <a:bodyPr/>
          <a:p>
            <a:fld id="{FABC47A4-756D-490B-A52F-7D9E2C9FC05F}" type="slidenum">
              <a:rPr altLang="en-US" lang="zh-CN" smtClean="0"/>
            </a:fld>
            <a:endParaRPr altLang="en-US" 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bg>
      <p:bgPr>
        <a:solidFill>
          <a:schemeClr val="tx2"/>
        </a:solidFill>
        <a:effectLst/>
      </p:bgPr>
    </p:bg>
    <p:spTree>
      <p:nvGrpSpPr>
        <p:cNvPr id="134" name=""/>
        <p:cNvGrpSpPr/>
        <p:nvPr/>
      </p:nvGrpSpPr>
      <p:grpSpPr>
        <a:xfrm>
          <a:off x="0" y="0"/>
          <a:ext cx="0" cy="0"/>
          <a:chOff x="0" y="0"/>
          <a:chExt cx="0" cy="0"/>
        </a:xfrm>
      </p:grpSpPr>
      <p:sp>
        <p:nvSpPr>
          <p:cNvPr id="1048858" name="矩形 11"/>
          <p:cNvSpPr/>
          <p:nvPr userDrawn="1">
            <p:custDataLst>
              <p:tags r:id="rId1"/>
            </p:custDataLst>
          </p:nvPr>
        </p:nvSpPr>
        <p:spPr>
          <a:xfrm>
            <a:off x="670560" y="498475"/>
            <a:ext cx="10851515" cy="5842635"/>
          </a:xfrm>
          <a:prstGeom prst="rect"/>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pic>
        <p:nvPicPr>
          <p:cNvPr id="2097179" name="图片 12" descr="图片1-恢复的"/>
          <p:cNvPicPr>
            <a:picLocks noChangeAspect="1"/>
          </p:cNvPicPr>
          <p:nvPr userDrawn="1">
            <p:custDataLst>
              <p:tags r:id="rId2"/>
            </p:custDataLst>
          </p:nvPr>
        </p:nvPicPr>
        <p:blipFill>
          <a:blip xmlns:r="http://schemas.openxmlformats.org/officeDocument/2006/relationships" r:embed="rId3"/>
          <a:srcRect l="4141" t="18259" r="50840" b="7659"/>
          <a:stretch>
            <a:fillRect/>
          </a:stretch>
        </p:blipFill>
        <p:spPr>
          <a:xfrm flipH="1">
            <a:off x="-20955" y="5538470"/>
            <a:ext cx="1506220" cy="1393825"/>
          </a:xfrm>
          <a:prstGeom prst="rect"/>
        </p:spPr>
      </p:pic>
      <p:sp>
        <p:nvSpPr>
          <p:cNvPr id="1048859" name="竖排标题 1"/>
          <p:cNvSpPr>
            <a:spLocks noGrp="1"/>
          </p:cNvSpPr>
          <p:nvPr>
            <p:ph type="title" orient="vert"/>
            <p:custDataLst>
              <p:tags r:id="rId4"/>
            </p:custDataLst>
          </p:nvPr>
        </p:nvSpPr>
        <p:spPr>
          <a:xfrm>
            <a:off x="10571135" y="952508"/>
            <a:ext cx="950984" cy="5388907"/>
          </a:xfrm>
        </p:spPr>
        <p:txBody>
          <a:bodyPr anchor="ctr" anchorCtr="0" bIns="46800" lIns="90000" rIns="90000" rtlCol="0" tIns="46800" vert="eaVert">
            <a:normAutofit/>
          </a:bodyPr>
          <a:lstStyle>
            <a:lvl1pPr algn="l" defTabSz="914400" eaLnBrk="1" fontAlgn="auto" hangingPunct="1" latinLnBrk="0" lvl="0" marL="0" marR="0" rtl="0">
              <a:lnSpc>
                <a:spcPct val="100000"/>
              </a:lnSpc>
              <a:spcAft>
                <a:spcPts val="0"/>
              </a:spcAft>
              <a:buNone/>
              <a:defRPr altLang="en-US" baseline="0" b="1" cap="none" dirty="0" sz="2400" i="0" kern="1200" kumimoji="0" lang="zh-CN" noProof="1" normalizeH="0" spc="200" strike="noStrike" u="none">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endParaRPr>
              <a:sym typeface="+mn-ea"/>
            </a:endParaRPr>
          </a:p>
        </p:txBody>
      </p:sp>
      <p:sp>
        <p:nvSpPr>
          <p:cNvPr id="1048860" name="竖排文字占位符 2"/>
          <p:cNvSpPr>
            <a:spLocks noGrp="1"/>
          </p:cNvSpPr>
          <p:nvPr>
            <p:ph type="body" orient="vert" idx="1"/>
            <p:custDataLst>
              <p:tags r:id="rId5"/>
            </p:custDataLst>
          </p:nvPr>
        </p:nvSpPr>
        <p:spPr>
          <a:xfrm>
            <a:off x="669925" y="952500"/>
            <a:ext cx="9828101" cy="5388907"/>
          </a:xfrm>
        </p:spPr>
        <p:txBody>
          <a:bodyPr bIns="46800" lIns="90000" rIns="90000" tIns="46800" vert="eaVert">
            <a:normAutofit/>
          </a:bodyPr>
          <a:lstStyle>
            <a:lvl1pPr eaLnBrk="1" fontAlgn="auto" hangingPunct="1" indent="0" latinLnBrk="0">
              <a:defRPr baseline="0">
                <a:solidFill>
                  <a:schemeClr val="tx1">
                    <a:lumMod val="85000"/>
                    <a:lumOff val="15000"/>
                  </a:schemeClr>
                </a:solidFill>
                <a:latin typeface="Arial" panose="020B0604020202020204" pitchFamily="34" charset="0"/>
                <a:ea typeface="Arial" panose="020B0604020202020204" pitchFamily="34" charset="0"/>
              </a:defRPr>
            </a:lvl1pPr>
            <a:lvl2pPr eaLnBrk="1" fontAlgn="auto" hangingPunct="1" indent="0" latinLnBrk="0">
              <a:defRPr baseline="0">
                <a:solidFill>
                  <a:schemeClr val="tx1">
                    <a:lumMod val="85000"/>
                    <a:lumOff val="15000"/>
                  </a:schemeClr>
                </a:solidFill>
                <a:latin typeface="Arial" panose="020B0604020202020204" pitchFamily="34" charset="0"/>
                <a:ea typeface="Arial" panose="020B0604020202020204" pitchFamily="34" charset="0"/>
              </a:defRPr>
            </a:lvl2pPr>
            <a:lvl3pPr eaLnBrk="1" fontAlgn="auto" hangingPunct="1" indent="0" latinLnBrk="0">
              <a:defRPr baseline="0">
                <a:solidFill>
                  <a:schemeClr val="tx1">
                    <a:lumMod val="85000"/>
                    <a:lumOff val="15000"/>
                  </a:schemeClr>
                </a:solidFill>
                <a:latin typeface="Arial" panose="020B0604020202020204" pitchFamily="34" charset="0"/>
                <a:ea typeface="Arial" panose="020B0604020202020204" pitchFamily="34" charset="0"/>
              </a:defRPr>
            </a:lvl3pPr>
            <a:lvl4pPr eaLnBrk="1" fontAlgn="auto" hangingPunct="1" indent="0" latinLnBrk="0">
              <a:defRPr baseline="0">
                <a:solidFill>
                  <a:schemeClr val="tx1">
                    <a:lumMod val="85000"/>
                    <a:lumOff val="15000"/>
                  </a:schemeClr>
                </a:solidFill>
                <a:latin typeface="Arial" panose="020B0604020202020204" pitchFamily="34" charset="0"/>
                <a:ea typeface="Arial" panose="020B0604020202020204" pitchFamily="34" charset="0"/>
              </a:defRPr>
            </a:lvl4pPr>
            <a:lvl5pPr eaLnBrk="1" fontAlgn="auto" hangingPunct="1" indent="0" latinLnBrk="0">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861" name="日期占位符 3"/>
          <p:cNvSpPr>
            <a:spLocks noGrp="1"/>
          </p:cNvSpPr>
          <p:nvPr>
            <p:ph type="dt" sz="half" idx="10"/>
            <p:custDataLst>
              <p:tags r:id="rId6"/>
            </p:custDataLst>
          </p:nvPr>
        </p:nvSpPr>
        <p:spPr/>
        <p:txBody>
          <a:bodyPr/>
          <a:p>
            <a:fld id="{760FBDFE-C587-4B4C-A407-44438C67B59E}" type="datetimeFigureOut">
              <a:rPr altLang="en-US" lang="zh-CN" smtClean="0"/>
            </a:fld>
            <a:endParaRPr altLang="en-US" lang="zh-CN"/>
          </a:p>
        </p:txBody>
      </p:sp>
      <p:sp>
        <p:nvSpPr>
          <p:cNvPr id="1048862" name="页脚占位符 4"/>
          <p:cNvSpPr>
            <a:spLocks noGrp="1"/>
          </p:cNvSpPr>
          <p:nvPr>
            <p:ph type="ftr" sz="quarter" idx="11"/>
            <p:custDataLst>
              <p:tags r:id="rId7"/>
            </p:custDataLst>
          </p:nvPr>
        </p:nvSpPr>
        <p:spPr/>
        <p:txBody>
          <a:bodyPr/>
          <a:p>
            <a:endParaRPr altLang="en-US" lang="zh-CN"/>
          </a:p>
        </p:txBody>
      </p:sp>
      <p:sp>
        <p:nvSpPr>
          <p:cNvPr id="1048863" name="灯片编号占位符 5"/>
          <p:cNvSpPr>
            <a:spLocks noGrp="1"/>
          </p:cNvSpPr>
          <p:nvPr>
            <p:ph type="sldNum" sz="quarter" idx="12"/>
            <p:custDataLst>
              <p:tags r:id="rId8"/>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bg2"/>
        </a:solidFill>
        <a:effectLst/>
      </p:bgPr>
    </p:bg>
    <p:spTree>
      <p:nvGrpSpPr>
        <p:cNvPr id="120" name=""/>
        <p:cNvGrpSpPr/>
        <p:nvPr/>
      </p:nvGrpSpPr>
      <p:grpSpPr>
        <a:xfrm>
          <a:off x="0" y="0"/>
          <a:ext cx="0" cy="0"/>
          <a:chOff x="0" y="0"/>
          <a:chExt cx="0" cy="0"/>
        </a:xfrm>
      </p:grpSpPr>
      <p:pic>
        <p:nvPicPr>
          <p:cNvPr id="2097174" name="图片 8" descr="图片1-恢复的"/>
          <p:cNvPicPr>
            <a:picLocks noChangeAspect="1"/>
          </p:cNvPicPr>
          <p:nvPr userDrawn="1">
            <p:custDataLst>
              <p:tags r:id="rId1"/>
            </p:custDataLst>
          </p:nvPr>
        </p:nvPicPr>
        <p:blipFill>
          <a:blip xmlns:r="http://schemas.openxmlformats.org/officeDocument/2006/relationships" r:embed="rId2"/>
          <a:srcRect l="4141" t="18259" r="50840" b="7659"/>
          <a:stretch>
            <a:fillRect/>
          </a:stretch>
        </p:blipFill>
        <p:spPr>
          <a:xfrm flipH="1">
            <a:off x="-30480" y="5553710"/>
            <a:ext cx="1506220" cy="1393825"/>
          </a:xfrm>
          <a:prstGeom prst="rect"/>
        </p:spPr>
      </p:pic>
      <p:sp>
        <p:nvSpPr>
          <p:cNvPr id="1048765" name="任意多边形: 形状 30"/>
          <p:cNvSpPr/>
          <p:nvPr userDrawn="1">
            <p:custDataLst>
              <p:tags r:id="rId3"/>
            </p:custDataLst>
          </p:nvPr>
        </p:nvSpPr>
        <p:spPr>
          <a:xfrm>
            <a:off x="10695940" y="107315"/>
            <a:ext cx="1282700" cy="1622425"/>
          </a:xfrm>
          <a:custGeom>
            <a:avLst/>
            <a:gdLst>
              <a:gd name="connsiteX0" fmla="*/ 1045928 w 1656114"/>
              <a:gd name="connsiteY0" fmla="*/ 1002715 h 1096804"/>
              <a:gd name="connsiteX1" fmla="*/ 1073498 w 1656114"/>
              <a:gd name="connsiteY1" fmla="*/ 1006270 h 1096804"/>
              <a:gd name="connsiteX2" fmla="*/ 1028259 w 1656114"/>
              <a:gd name="connsiteY2" fmla="*/ 1096804 h 1096804"/>
              <a:gd name="connsiteX3" fmla="*/ 993960 w 1656114"/>
              <a:gd name="connsiteY3" fmla="*/ 1033731 h 1096804"/>
              <a:gd name="connsiteX4" fmla="*/ 1045928 w 1656114"/>
              <a:gd name="connsiteY4" fmla="*/ 1002715 h 1096804"/>
              <a:gd name="connsiteX5" fmla="*/ 1262652 w 1656114"/>
              <a:gd name="connsiteY5" fmla="*/ 954196 h 1096804"/>
              <a:gd name="connsiteX6" fmla="*/ 1296951 w 1656114"/>
              <a:gd name="connsiteY6" fmla="*/ 999435 h 1096804"/>
              <a:gd name="connsiteX7" fmla="*/ 1244819 w 1656114"/>
              <a:gd name="connsiteY7" fmla="*/ 1057038 h 1096804"/>
              <a:gd name="connsiteX8" fmla="*/ 1181801 w 1656114"/>
              <a:gd name="connsiteY8" fmla="*/ 993965 h 1096804"/>
              <a:gd name="connsiteX9" fmla="*/ 1205104 w 1656114"/>
              <a:gd name="connsiteY9" fmla="*/ 959666 h 1096804"/>
              <a:gd name="connsiteX10" fmla="*/ 1262652 w 1656114"/>
              <a:gd name="connsiteY10" fmla="*/ 954196 h 1096804"/>
              <a:gd name="connsiteX11" fmla="*/ 1462799 w 1656114"/>
              <a:gd name="connsiteY11" fmla="*/ 869191 h 1096804"/>
              <a:gd name="connsiteX12" fmla="*/ 1531396 w 1656114"/>
              <a:gd name="connsiteY12" fmla="*/ 874661 h 1096804"/>
              <a:gd name="connsiteX13" fmla="*/ 1519033 w 1656114"/>
              <a:gd name="connsiteY13" fmla="*/ 954201 h 1096804"/>
              <a:gd name="connsiteX14" fmla="*/ 1477678 w 1656114"/>
              <a:gd name="connsiteY14" fmla="*/ 975699 h 1096804"/>
              <a:gd name="connsiteX15" fmla="*/ 1439495 w 1656114"/>
              <a:gd name="connsiteY15" fmla="*/ 965142 h 1096804"/>
              <a:gd name="connsiteX16" fmla="*/ 1421717 w 1656114"/>
              <a:gd name="connsiteY16" fmla="*/ 896598 h 1096804"/>
              <a:gd name="connsiteX17" fmla="*/ 1462799 w 1656114"/>
              <a:gd name="connsiteY17" fmla="*/ 869191 h 1096804"/>
              <a:gd name="connsiteX18" fmla="*/ 848241 w 1656114"/>
              <a:gd name="connsiteY18" fmla="*/ 784843 h 1096804"/>
              <a:gd name="connsiteX19" fmla="*/ 891129 w 1656114"/>
              <a:gd name="connsiteY19" fmla="*/ 800652 h 1096804"/>
              <a:gd name="connsiteX20" fmla="*/ 862355 w 1656114"/>
              <a:gd name="connsiteY20" fmla="*/ 896601 h 1096804"/>
              <a:gd name="connsiteX21" fmla="*/ 837684 w 1656114"/>
              <a:gd name="connsiteY21" fmla="*/ 906557 h 1096804"/>
              <a:gd name="connsiteX22" fmla="*/ 804752 w 1656114"/>
              <a:gd name="connsiteY22" fmla="*/ 874665 h 1096804"/>
              <a:gd name="connsiteX23" fmla="*/ 804752 w 1656114"/>
              <a:gd name="connsiteY23" fmla="*/ 869195 h 1096804"/>
              <a:gd name="connsiteX24" fmla="*/ 793812 w 1656114"/>
              <a:gd name="connsiteY24" fmla="*/ 817118 h 1096804"/>
              <a:gd name="connsiteX25" fmla="*/ 848241 w 1656114"/>
              <a:gd name="connsiteY25" fmla="*/ 784843 h 1096804"/>
              <a:gd name="connsiteX26" fmla="*/ 1091276 w 1656114"/>
              <a:gd name="connsiteY26" fmla="*/ 732112 h 1096804"/>
              <a:gd name="connsiteX27" fmla="*/ 1120105 w 1656114"/>
              <a:gd name="connsiteY27" fmla="*/ 771881 h 1096804"/>
              <a:gd name="connsiteX28" fmla="*/ 1062503 w 1656114"/>
              <a:gd name="connsiteY28" fmla="*/ 862361 h 1096804"/>
              <a:gd name="connsiteX29" fmla="*/ 1010425 w 1656114"/>
              <a:gd name="connsiteY29" fmla="*/ 754048 h 1096804"/>
              <a:gd name="connsiteX30" fmla="*/ 1091276 w 1656114"/>
              <a:gd name="connsiteY30" fmla="*/ 732112 h 1096804"/>
              <a:gd name="connsiteX31" fmla="*/ 1342186 w 1656114"/>
              <a:gd name="connsiteY31" fmla="*/ 656680 h 1096804"/>
              <a:gd name="connsiteX32" fmla="*/ 1376431 w 1656114"/>
              <a:gd name="connsiteY32" fmla="*/ 732116 h 1096804"/>
              <a:gd name="connsiteX33" fmla="*/ 1307887 w 1656114"/>
              <a:gd name="connsiteY33" fmla="*/ 793821 h 1096804"/>
              <a:gd name="connsiteX34" fmla="*/ 1279113 w 1656114"/>
              <a:gd name="connsiteY34" fmla="*/ 685509 h 1096804"/>
              <a:gd name="connsiteX35" fmla="*/ 1342186 w 1656114"/>
              <a:gd name="connsiteY35" fmla="*/ 656680 h 1096804"/>
              <a:gd name="connsiteX36" fmla="*/ 1582101 w 1656114"/>
              <a:gd name="connsiteY36" fmla="*/ 582670 h 1096804"/>
              <a:gd name="connsiteX37" fmla="*/ 1656114 w 1656114"/>
              <a:gd name="connsiteY37" fmla="*/ 645742 h 1096804"/>
              <a:gd name="connsiteX38" fmla="*/ 1605405 w 1656114"/>
              <a:gd name="connsiteY38" fmla="*/ 708815 h 1096804"/>
              <a:gd name="connsiteX39" fmla="*/ 1542332 w 1656114"/>
              <a:gd name="connsiteY39" fmla="*/ 634747 h 1096804"/>
              <a:gd name="connsiteX40" fmla="*/ 1582101 w 1656114"/>
              <a:gd name="connsiteY40" fmla="*/ 582670 h 1096804"/>
              <a:gd name="connsiteX41" fmla="*/ 961799 w 1656114"/>
              <a:gd name="connsiteY41" fmla="*/ 501768 h 1096804"/>
              <a:gd name="connsiteX42" fmla="*/ 982970 w 1656114"/>
              <a:gd name="connsiteY42" fmla="*/ 503136 h 1096804"/>
              <a:gd name="connsiteX43" fmla="*/ 993965 w 1656114"/>
              <a:gd name="connsiteY43" fmla="*/ 519601 h 1096804"/>
              <a:gd name="connsiteX44" fmla="*/ 999435 w 1656114"/>
              <a:gd name="connsiteY44" fmla="*/ 537435 h 1096804"/>
              <a:gd name="connsiteX45" fmla="*/ 948725 w 1656114"/>
              <a:gd name="connsiteY45" fmla="*/ 629281 h 1096804"/>
              <a:gd name="connsiteX46" fmla="*/ 896593 w 1656114"/>
              <a:gd name="connsiteY46" fmla="*/ 537435 h 1096804"/>
              <a:gd name="connsiteX47" fmla="*/ 961799 w 1656114"/>
              <a:gd name="connsiteY47" fmla="*/ 501768 h 1096804"/>
              <a:gd name="connsiteX48" fmla="*/ 1175075 w 1656114"/>
              <a:gd name="connsiteY48" fmla="*/ 447286 h 1096804"/>
              <a:gd name="connsiteX49" fmla="*/ 1228411 w 1656114"/>
              <a:gd name="connsiteY49" fmla="*/ 468894 h 1096804"/>
              <a:gd name="connsiteX50" fmla="*/ 1170808 w 1656114"/>
              <a:gd name="connsiteY50" fmla="*/ 566211 h 1096804"/>
              <a:gd name="connsiteX51" fmla="*/ 1131039 w 1656114"/>
              <a:gd name="connsiteY51" fmla="*/ 468894 h 1096804"/>
              <a:gd name="connsiteX52" fmla="*/ 1175075 w 1656114"/>
              <a:gd name="connsiteY52" fmla="*/ 447286 h 1096804"/>
              <a:gd name="connsiteX53" fmla="*/ 1430636 w 1656114"/>
              <a:gd name="connsiteY53" fmla="*/ 403361 h 1096804"/>
              <a:gd name="connsiteX54" fmla="*/ 1462802 w 1656114"/>
              <a:gd name="connsiteY54" fmla="*/ 411293 h 1096804"/>
              <a:gd name="connsiteX55" fmla="*/ 1399784 w 1656114"/>
              <a:gd name="connsiteY55" fmla="*/ 531969 h 1096804"/>
              <a:gd name="connsiteX56" fmla="*/ 1365485 w 1656114"/>
              <a:gd name="connsiteY56" fmla="*/ 445592 h 1096804"/>
              <a:gd name="connsiteX57" fmla="*/ 1430636 w 1656114"/>
              <a:gd name="connsiteY57" fmla="*/ 403361 h 1096804"/>
              <a:gd name="connsiteX58" fmla="*/ 811649 w 1656114"/>
              <a:gd name="connsiteY58" fmla="*/ 234446 h 1096804"/>
              <a:gd name="connsiteX59" fmla="*/ 839055 w 1656114"/>
              <a:gd name="connsiteY59" fmla="*/ 342759 h 1096804"/>
              <a:gd name="connsiteX60" fmla="*/ 793815 w 1656114"/>
              <a:gd name="connsiteY60" fmla="*/ 394836 h 1096804"/>
              <a:gd name="connsiteX61" fmla="*/ 725272 w 1656114"/>
              <a:gd name="connsiteY61" fmla="*/ 274215 h 1096804"/>
              <a:gd name="connsiteX62" fmla="*/ 811649 w 1656114"/>
              <a:gd name="connsiteY62" fmla="*/ 234446 h 1096804"/>
              <a:gd name="connsiteX63" fmla="*/ 5525 w 1656114"/>
              <a:gd name="connsiteY63" fmla="*/ 234446 h 1096804"/>
              <a:gd name="connsiteX64" fmla="*/ 0 w 1656114"/>
              <a:gd name="connsiteY64" fmla="*/ 239916 h 1096804"/>
              <a:gd name="connsiteX65" fmla="*/ 5525 w 1656114"/>
              <a:gd name="connsiteY65" fmla="*/ 234446 h 1096804"/>
              <a:gd name="connsiteX66" fmla="*/ 1042210 w 1656114"/>
              <a:gd name="connsiteY66" fmla="*/ 226788 h 1096804"/>
              <a:gd name="connsiteX67" fmla="*/ 1067975 w 1656114"/>
              <a:gd name="connsiteY67" fmla="*/ 234447 h 1096804"/>
              <a:gd name="connsiteX68" fmla="*/ 1073500 w 1656114"/>
              <a:gd name="connsiteY68" fmla="*/ 320823 h 1096804"/>
              <a:gd name="connsiteX69" fmla="*/ 1044671 w 1656114"/>
              <a:gd name="connsiteY69" fmla="*/ 366062 h 1096804"/>
              <a:gd name="connsiteX70" fmla="*/ 999432 w 1656114"/>
              <a:gd name="connsiteY70" fmla="*/ 239917 h 1096804"/>
              <a:gd name="connsiteX71" fmla="*/ 1042210 w 1656114"/>
              <a:gd name="connsiteY71" fmla="*/ 226788 h 1096804"/>
              <a:gd name="connsiteX72" fmla="*/ 10996 w 1656114"/>
              <a:gd name="connsiteY72" fmla="*/ 211144 h 1096804"/>
              <a:gd name="connsiteX73" fmla="*/ 23304 w 1656114"/>
              <a:gd name="connsiteY73" fmla="*/ 223507 h 1096804"/>
              <a:gd name="connsiteX74" fmla="*/ 5526 w 1656114"/>
              <a:gd name="connsiteY74" fmla="*/ 234447 h 1096804"/>
              <a:gd name="connsiteX75" fmla="*/ 10996 w 1656114"/>
              <a:gd name="connsiteY75" fmla="*/ 211144 h 1096804"/>
              <a:gd name="connsiteX76" fmla="*/ 1302419 w 1656114"/>
              <a:gd name="connsiteY76" fmla="*/ 205673 h 1096804"/>
              <a:gd name="connsiteX77" fmla="*/ 1273645 w 1656114"/>
              <a:gd name="connsiteY77" fmla="*/ 331763 h 1096804"/>
              <a:gd name="connsiteX78" fmla="*/ 1244816 w 1656114"/>
              <a:gd name="connsiteY78" fmla="*/ 228976 h 1096804"/>
              <a:gd name="connsiteX79" fmla="*/ 1302419 w 1656114"/>
              <a:gd name="connsiteY79" fmla="*/ 205673 h 1096804"/>
              <a:gd name="connsiteX80" fmla="*/ 1541897 w 1656114"/>
              <a:gd name="connsiteY80" fmla="*/ 154036 h 1096804"/>
              <a:gd name="connsiteX81" fmla="*/ 1565639 w 1656114"/>
              <a:gd name="connsiteY81" fmla="*/ 160436 h 1096804"/>
              <a:gd name="connsiteX82" fmla="*/ 1576634 w 1656114"/>
              <a:gd name="connsiteY82" fmla="*/ 257754 h 1096804"/>
              <a:gd name="connsiteX83" fmla="*/ 1542335 w 1656114"/>
              <a:gd name="connsiteY83" fmla="*/ 297523 h 1096804"/>
              <a:gd name="connsiteX84" fmla="*/ 1473792 w 1656114"/>
              <a:gd name="connsiteY84" fmla="*/ 205676 h 1096804"/>
              <a:gd name="connsiteX85" fmla="*/ 1541897 w 1656114"/>
              <a:gd name="connsiteY85" fmla="*/ 154036 h 1096804"/>
              <a:gd name="connsiteX86" fmla="*/ 160436 w 1656114"/>
              <a:gd name="connsiteY86" fmla="*/ 86372 h 1096804"/>
              <a:gd name="connsiteX87" fmla="*/ 160437 w 1656114"/>
              <a:gd name="connsiteY87" fmla="*/ 86372 h 1096804"/>
              <a:gd name="connsiteX88" fmla="*/ 165906 w 1656114"/>
              <a:gd name="connsiteY88" fmla="*/ 86372 h 1096804"/>
              <a:gd name="connsiteX89" fmla="*/ 165906 w 1656114"/>
              <a:gd name="connsiteY89" fmla="*/ 91841 h 1096804"/>
              <a:gd name="connsiteX90" fmla="*/ 165907 w 1656114"/>
              <a:gd name="connsiteY90" fmla="*/ 91842 h 1096804"/>
              <a:gd name="connsiteX91" fmla="*/ 151671 w 1656114"/>
              <a:gd name="connsiteY91" fmla="*/ 95288 h 1096804"/>
              <a:gd name="connsiteX92" fmla="*/ 145589 w 1656114"/>
              <a:gd name="connsiteY92" fmla="*/ 100352 h 1096804"/>
              <a:gd name="connsiteX93" fmla="*/ 148074 w 1656114"/>
              <a:gd name="connsiteY93" fmla="*/ 102837 h 1096804"/>
              <a:gd name="connsiteX94" fmla="*/ 142604 w 1656114"/>
              <a:gd name="connsiteY94" fmla="*/ 102837 h 1096804"/>
              <a:gd name="connsiteX95" fmla="*/ 142604 w 1656114"/>
              <a:gd name="connsiteY95" fmla="*/ 97367 h 1096804"/>
              <a:gd name="connsiteX96" fmla="*/ 150987 w 1656114"/>
              <a:gd name="connsiteY96" fmla="*/ 93921 h 1096804"/>
              <a:gd name="connsiteX97" fmla="*/ 160436 w 1656114"/>
              <a:gd name="connsiteY97" fmla="*/ 86372 h 1096804"/>
              <a:gd name="connsiteX98" fmla="*/ 895283 w 1656114"/>
              <a:gd name="connsiteY98" fmla="*/ 77347 h 1096804"/>
              <a:gd name="connsiteX99" fmla="*/ 941890 w 1656114"/>
              <a:gd name="connsiteY99" fmla="*/ 80902 h 1096804"/>
              <a:gd name="connsiteX100" fmla="*/ 954198 w 1656114"/>
              <a:gd name="connsiteY100" fmla="*/ 142607 h 1096804"/>
              <a:gd name="connsiteX101" fmla="*/ 914429 w 1656114"/>
              <a:gd name="connsiteY101" fmla="*/ 171381 h 1096804"/>
              <a:gd name="connsiteX102" fmla="*/ 851356 w 1656114"/>
              <a:gd name="connsiteY102" fmla="*/ 108309 h 1096804"/>
              <a:gd name="connsiteX103" fmla="*/ 895283 w 1656114"/>
              <a:gd name="connsiteY103" fmla="*/ 77347 h 1096804"/>
              <a:gd name="connsiteX104" fmla="*/ 1445024 w 1656114"/>
              <a:gd name="connsiteY104" fmla="*/ 0 h 1096804"/>
              <a:gd name="connsiteX105" fmla="*/ 1455964 w 1656114"/>
              <a:gd name="connsiteY105" fmla="*/ 74068 h 1096804"/>
              <a:gd name="connsiteX106" fmla="*/ 1416195 w 1656114"/>
              <a:gd name="connsiteY106" fmla="*/ 108312 h 1096804"/>
              <a:gd name="connsiteX107" fmla="*/ 1370955 w 1656114"/>
              <a:gd name="connsiteY107" fmla="*/ 12363 h 1096804"/>
              <a:gd name="connsiteX108" fmla="*/ 1445024 w 1656114"/>
              <a:gd name="connsiteY108" fmla="*/ 0 h 1096804"/>
              <a:gd name="connsiteX109" fmla="*/ 1188642 w 1656114"/>
              <a:gd name="connsiteY109" fmla="*/ 0 h 1096804"/>
              <a:gd name="connsiteX110" fmla="*/ 1239352 w 1656114"/>
              <a:gd name="connsiteY110" fmla="*/ 63073 h 1096804"/>
              <a:gd name="connsiteX111" fmla="*/ 1228412 w 1656114"/>
              <a:gd name="connsiteY111" fmla="*/ 97371 h 1096804"/>
              <a:gd name="connsiteX112" fmla="*/ 1188642 w 1656114"/>
              <a:gd name="connsiteY112" fmla="*/ 126145 h 1096804"/>
              <a:gd name="connsiteX113" fmla="*/ 1142035 w 1656114"/>
              <a:gd name="connsiteY113" fmla="*/ 63073 h 1096804"/>
              <a:gd name="connsiteX114" fmla="*/ 1188642 w 1656114"/>
              <a:gd name="connsiteY114" fmla="*/ 0 h 109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656114" h="1096804">
                <a:moveTo>
                  <a:pt x="1045928" y="1002715"/>
                </a:moveTo>
                <a:cubicBezTo>
                  <a:pt x="1055173" y="1002715"/>
                  <a:pt x="1064581" y="1004192"/>
                  <a:pt x="1073498" y="1006270"/>
                </a:cubicBezTo>
                <a:cubicBezTo>
                  <a:pt x="1085806" y="1051510"/>
                  <a:pt x="1078968" y="1067976"/>
                  <a:pt x="1028259" y="1096804"/>
                </a:cubicBezTo>
                <a:cubicBezTo>
                  <a:pt x="993960" y="1085809"/>
                  <a:pt x="993960" y="1057035"/>
                  <a:pt x="993960" y="1033731"/>
                </a:cubicBezTo>
                <a:cubicBezTo>
                  <a:pt x="1005338" y="1010045"/>
                  <a:pt x="1025195" y="1002715"/>
                  <a:pt x="1045928" y="1002715"/>
                </a:cubicBezTo>
                <a:close/>
                <a:moveTo>
                  <a:pt x="1262652" y="954196"/>
                </a:moveTo>
                <a:cubicBezTo>
                  <a:pt x="1273647" y="965136"/>
                  <a:pt x="1279118" y="982970"/>
                  <a:pt x="1296951" y="999435"/>
                </a:cubicBezTo>
                <a:cubicBezTo>
                  <a:pt x="1273647" y="1022739"/>
                  <a:pt x="1257182" y="1040572"/>
                  <a:pt x="1244819" y="1057038"/>
                </a:cubicBezTo>
                <a:cubicBezTo>
                  <a:pt x="1194109" y="1051513"/>
                  <a:pt x="1199579" y="1017269"/>
                  <a:pt x="1181801" y="993965"/>
                </a:cubicBezTo>
                <a:cubicBezTo>
                  <a:pt x="1188639" y="982970"/>
                  <a:pt x="1199579" y="972029"/>
                  <a:pt x="1205104" y="959666"/>
                </a:cubicBezTo>
                <a:cubicBezTo>
                  <a:pt x="1222883" y="959666"/>
                  <a:pt x="1239349" y="954196"/>
                  <a:pt x="1262652" y="954196"/>
                </a:cubicBezTo>
                <a:close/>
                <a:moveTo>
                  <a:pt x="1462799" y="869191"/>
                </a:moveTo>
                <a:cubicBezTo>
                  <a:pt x="1484735" y="869191"/>
                  <a:pt x="1508038" y="874661"/>
                  <a:pt x="1531396" y="874661"/>
                </a:cubicBezTo>
                <a:cubicBezTo>
                  <a:pt x="1547807" y="908961"/>
                  <a:pt x="1542337" y="937735"/>
                  <a:pt x="1519033" y="954201"/>
                </a:cubicBezTo>
                <a:cubicBezTo>
                  <a:pt x="1509187" y="968150"/>
                  <a:pt x="1494909" y="975699"/>
                  <a:pt x="1477678" y="975699"/>
                </a:cubicBezTo>
                <a:cubicBezTo>
                  <a:pt x="1466136" y="975699"/>
                  <a:pt x="1453280" y="972308"/>
                  <a:pt x="1439495" y="965142"/>
                </a:cubicBezTo>
                <a:cubicBezTo>
                  <a:pt x="1434025" y="943205"/>
                  <a:pt x="1428555" y="919901"/>
                  <a:pt x="1421717" y="896598"/>
                </a:cubicBezTo>
                <a:cubicBezTo>
                  <a:pt x="1439495" y="885657"/>
                  <a:pt x="1450491" y="880187"/>
                  <a:pt x="1462799" y="869191"/>
                </a:cubicBezTo>
                <a:close/>
                <a:moveTo>
                  <a:pt x="848241" y="784843"/>
                </a:moveTo>
                <a:cubicBezTo>
                  <a:pt x="860768" y="784843"/>
                  <a:pt x="873897" y="790532"/>
                  <a:pt x="891129" y="800652"/>
                </a:cubicBezTo>
                <a:cubicBezTo>
                  <a:pt x="902124" y="845891"/>
                  <a:pt x="896599" y="874665"/>
                  <a:pt x="862355" y="896601"/>
                </a:cubicBezTo>
                <a:cubicBezTo>
                  <a:pt x="853821" y="903165"/>
                  <a:pt x="845452" y="906557"/>
                  <a:pt x="837684" y="906557"/>
                </a:cubicBezTo>
                <a:cubicBezTo>
                  <a:pt x="824227" y="906557"/>
                  <a:pt x="812575" y="896382"/>
                  <a:pt x="804752" y="874665"/>
                </a:cubicBezTo>
                <a:lnTo>
                  <a:pt x="804752" y="869195"/>
                </a:lnTo>
                <a:cubicBezTo>
                  <a:pt x="799282" y="856887"/>
                  <a:pt x="799282" y="840421"/>
                  <a:pt x="793812" y="817118"/>
                </a:cubicBezTo>
                <a:cubicBezTo>
                  <a:pt x="816295" y="794580"/>
                  <a:pt x="831776" y="784843"/>
                  <a:pt x="848241" y="784843"/>
                </a:cubicBezTo>
                <a:close/>
                <a:moveTo>
                  <a:pt x="1091276" y="732112"/>
                </a:moveTo>
                <a:cubicBezTo>
                  <a:pt x="1102272" y="748578"/>
                  <a:pt x="1113212" y="759518"/>
                  <a:pt x="1120105" y="771881"/>
                </a:cubicBezTo>
                <a:cubicBezTo>
                  <a:pt x="1125575" y="817121"/>
                  <a:pt x="1096801" y="845895"/>
                  <a:pt x="1062503" y="862361"/>
                </a:cubicBezTo>
                <a:cubicBezTo>
                  <a:pt x="999430" y="845895"/>
                  <a:pt x="1022733" y="800655"/>
                  <a:pt x="1010425" y="754048"/>
                </a:cubicBezTo>
                <a:cubicBezTo>
                  <a:pt x="1039199" y="743052"/>
                  <a:pt x="1062503" y="737582"/>
                  <a:pt x="1091276" y="732112"/>
                </a:cubicBezTo>
                <a:close/>
                <a:moveTo>
                  <a:pt x="1342186" y="656680"/>
                </a:moveTo>
                <a:cubicBezTo>
                  <a:pt x="1376431" y="679984"/>
                  <a:pt x="1387426" y="703287"/>
                  <a:pt x="1376431" y="732116"/>
                </a:cubicBezTo>
                <a:cubicBezTo>
                  <a:pt x="1365490" y="766360"/>
                  <a:pt x="1347657" y="788296"/>
                  <a:pt x="1307887" y="793821"/>
                </a:cubicBezTo>
                <a:cubicBezTo>
                  <a:pt x="1268173" y="766360"/>
                  <a:pt x="1284584" y="725223"/>
                  <a:pt x="1279113" y="685509"/>
                </a:cubicBezTo>
                <a:cubicBezTo>
                  <a:pt x="1302417" y="674513"/>
                  <a:pt x="1325721" y="669043"/>
                  <a:pt x="1342186" y="656680"/>
                </a:cubicBezTo>
                <a:close/>
                <a:moveTo>
                  <a:pt x="1582101" y="582670"/>
                </a:moveTo>
                <a:cubicBezTo>
                  <a:pt x="1639703" y="582670"/>
                  <a:pt x="1645174" y="588140"/>
                  <a:pt x="1656114" y="645742"/>
                </a:cubicBezTo>
                <a:cubicBezTo>
                  <a:pt x="1639703" y="663576"/>
                  <a:pt x="1621870" y="685512"/>
                  <a:pt x="1605405" y="708815"/>
                </a:cubicBezTo>
                <a:cubicBezTo>
                  <a:pt x="1558798" y="697820"/>
                  <a:pt x="1553327" y="669046"/>
                  <a:pt x="1542332" y="634747"/>
                </a:cubicBezTo>
                <a:cubicBezTo>
                  <a:pt x="1558798" y="616969"/>
                  <a:pt x="1571106" y="600503"/>
                  <a:pt x="1582101" y="582670"/>
                </a:cubicBezTo>
                <a:close/>
                <a:moveTo>
                  <a:pt x="961799" y="501768"/>
                </a:moveTo>
                <a:cubicBezTo>
                  <a:pt x="968254" y="501768"/>
                  <a:pt x="975256" y="502260"/>
                  <a:pt x="982970" y="503136"/>
                </a:cubicBezTo>
                <a:cubicBezTo>
                  <a:pt x="982970" y="508661"/>
                  <a:pt x="988495" y="514131"/>
                  <a:pt x="993965" y="519601"/>
                </a:cubicBezTo>
                <a:cubicBezTo>
                  <a:pt x="993965" y="526439"/>
                  <a:pt x="999435" y="531964"/>
                  <a:pt x="999435" y="537435"/>
                </a:cubicBezTo>
                <a:cubicBezTo>
                  <a:pt x="993965" y="571679"/>
                  <a:pt x="988495" y="611448"/>
                  <a:pt x="948725" y="629281"/>
                </a:cubicBezTo>
                <a:cubicBezTo>
                  <a:pt x="902118" y="611448"/>
                  <a:pt x="907588" y="566209"/>
                  <a:pt x="896593" y="537435"/>
                </a:cubicBezTo>
                <a:cubicBezTo>
                  <a:pt x="911472" y="513420"/>
                  <a:pt x="929251" y="501768"/>
                  <a:pt x="961799" y="501768"/>
                </a:cubicBezTo>
                <a:close/>
                <a:moveTo>
                  <a:pt x="1175075" y="447286"/>
                </a:moveTo>
                <a:cubicBezTo>
                  <a:pt x="1187930" y="447286"/>
                  <a:pt x="1202317" y="454507"/>
                  <a:pt x="1228411" y="468894"/>
                </a:cubicBezTo>
                <a:cubicBezTo>
                  <a:pt x="1233881" y="526442"/>
                  <a:pt x="1222886" y="548378"/>
                  <a:pt x="1170808" y="566211"/>
                </a:cubicBezTo>
                <a:cubicBezTo>
                  <a:pt x="1142034" y="537437"/>
                  <a:pt x="1125569" y="508663"/>
                  <a:pt x="1131039" y="468894"/>
                </a:cubicBezTo>
                <a:cubicBezTo>
                  <a:pt x="1150951" y="454507"/>
                  <a:pt x="1162220" y="447286"/>
                  <a:pt x="1175075" y="447286"/>
                </a:cubicBezTo>
                <a:close/>
                <a:moveTo>
                  <a:pt x="1430636" y="403361"/>
                </a:moveTo>
                <a:cubicBezTo>
                  <a:pt x="1440319" y="403361"/>
                  <a:pt x="1450986" y="405713"/>
                  <a:pt x="1462802" y="411293"/>
                </a:cubicBezTo>
                <a:cubicBezTo>
                  <a:pt x="1473797" y="474366"/>
                  <a:pt x="1455964" y="508665"/>
                  <a:pt x="1399784" y="531969"/>
                </a:cubicBezTo>
                <a:cubicBezTo>
                  <a:pt x="1370955" y="514136"/>
                  <a:pt x="1365485" y="508665"/>
                  <a:pt x="1365485" y="445592"/>
                </a:cubicBezTo>
                <a:cubicBezTo>
                  <a:pt x="1381841" y="424093"/>
                  <a:pt x="1402081" y="403361"/>
                  <a:pt x="1430636" y="403361"/>
                </a:cubicBezTo>
                <a:close/>
                <a:moveTo>
                  <a:pt x="811649" y="234446"/>
                </a:moveTo>
                <a:cubicBezTo>
                  <a:pt x="845893" y="268745"/>
                  <a:pt x="845893" y="302989"/>
                  <a:pt x="839055" y="342759"/>
                </a:cubicBezTo>
                <a:cubicBezTo>
                  <a:pt x="822590" y="360592"/>
                  <a:pt x="804756" y="377058"/>
                  <a:pt x="793815" y="394836"/>
                </a:cubicBezTo>
                <a:cubicBezTo>
                  <a:pt x="736212" y="377058"/>
                  <a:pt x="730742" y="331763"/>
                  <a:pt x="725272" y="274215"/>
                </a:cubicBezTo>
                <a:cubicBezTo>
                  <a:pt x="754046" y="263220"/>
                  <a:pt x="782820" y="252279"/>
                  <a:pt x="811649" y="234446"/>
                </a:cubicBezTo>
                <a:close/>
                <a:moveTo>
                  <a:pt x="5525" y="234446"/>
                </a:moveTo>
                <a:lnTo>
                  <a:pt x="0" y="239916"/>
                </a:lnTo>
                <a:cubicBezTo>
                  <a:pt x="0" y="234446"/>
                  <a:pt x="0" y="234446"/>
                  <a:pt x="5525" y="234446"/>
                </a:cubicBezTo>
                <a:close/>
                <a:moveTo>
                  <a:pt x="1042210" y="226788"/>
                </a:moveTo>
                <a:cubicBezTo>
                  <a:pt x="1053424" y="226788"/>
                  <a:pt x="1063052" y="229523"/>
                  <a:pt x="1067975" y="234447"/>
                </a:cubicBezTo>
                <a:cubicBezTo>
                  <a:pt x="1091278" y="252280"/>
                  <a:pt x="1091278" y="297519"/>
                  <a:pt x="1073500" y="320823"/>
                </a:cubicBezTo>
                <a:cubicBezTo>
                  <a:pt x="1067975" y="337288"/>
                  <a:pt x="1057034" y="355122"/>
                  <a:pt x="1044671" y="366062"/>
                </a:cubicBezTo>
                <a:cubicBezTo>
                  <a:pt x="988491" y="337288"/>
                  <a:pt x="965188" y="263220"/>
                  <a:pt x="999432" y="239917"/>
                </a:cubicBezTo>
                <a:cubicBezTo>
                  <a:pt x="1012287" y="230891"/>
                  <a:pt x="1028424" y="226788"/>
                  <a:pt x="1042210" y="226788"/>
                </a:cubicBezTo>
                <a:close/>
                <a:moveTo>
                  <a:pt x="10996" y="211144"/>
                </a:moveTo>
                <a:lnTo>
                  <a:pt x="23304" y="223507"/>
                </a:lnTo>
                <a:cubicBezTo>
                  <a:pt x="16466" y="223507"/>
                  <a:pt x="10996" y="228977"/>
                  <a:pt x="5526" y="234447"/>
                </a:cubicBezTo>
                <a:cubicBezTo>
                  <a:pt x="5526" y="228977"/>
                  <a:pt x="10996" y="223507"/>
                  <a:pt x="10996" y="211144"/>
                </a:cubicBezTo>
                <a:close/>
                <a:moveTo>
                  <a:pt x="1302419" y="205673"/>
                </a:moveTo>
                <a:cubicBezTo>
                  <a:pt x="1353129" y="245442"/>
                  <a:pt x="1347659" y="286524"/>
                  <a:pt x="1273645" y="331763"/>
                </a:cubicBezTo>
                <a:cubicBezTo>
                  <a:pt x="1239346" y="308460"/>
                  <a:pt x="1233876" y="297519"/>
                  <a:pt x="1244816" y="228976"/>
                </a:cubicBezTo>
                <a:cubicBezTo>
                  <a:pt x="1262650" y="217981"/>
                  <a:pt x="1284586" y="211143"/>
                  <a:pt x="1302419" y="205673"/>
                </a:cubicBezTo>
                <a:close/>
                <a:moveTo>
                  <a:pt x="1541897" y="154036"/>
                </a:moveTo>
                <a:cubicBezTo>
                  <a:pt x="1548899" y="154036"/>
                  <a:pt x="1556722" y="155951"/>
                  <a:pt x="1565639" y="160436"/>
                </a:cubicBezTo>
                <a:cubicBezTo>
                  <a:pt x="1610878" y="183740"/>
                  <a:pt x="1582104" y="223509"/>
                  <a:pt x="1576634" y="257754"/>
                </a:cubicBezTo>
                <a:cubicBezTo>
                  <a:pt x="1558801" y="274219"/>
                  <a:pt x="1547805" y="286528"/>
                  <a:pt x="1542335" y="297523"/>
                </a:cubicBezTo>
                <a:cubicBezTo>
                  <a:pt x="1484732" y="297523"/>
                  <a:pt x="1479262" y="292053"/>
                  <a:pt x="1473792" y="205676"/>
                </a:cubicBezTo>
                <a:cubicBezTo>
                  <a:pt x="1497041" y="187897"/>
                  <a:pt x="1512303" y="154036"/>
                  <a:pt x="1541897" y="154036"/>
                </a:cubicBezTo>
                <a:close/>
                <a:moveTo>
                  <a:pt x="160436" y="86372"/>
                </a:moveTo>
                <a:lnTo>
                  <a:pt x="160437" y="86372"/>
                </a:lnTo>
                <a:lnTo>
                  <a:pt x="165906" y="86372"/>
                </a:lnTo>
                <a:lnTo>
                  <a:pt x="165906" y="91841"/>
                </a:lnTo>
                <a:lnTo>
                  <a:pt x="165907" y="91842"/>
                </a:lnTo>
                <a:cubicBezTo>
                  <a:pt x="159726" y="91842"/>
                  <a:pt x="155267" y="93223"/>
                  <a:pt x="151671" y="95288"/>
                </a:cubicBezTo>
                <a:lnTo>
                  <a:pt x="145589" y="100352"/>
                </a:lnTo>
                <a:lnTo>
                  <a:pt x="148074" y="102837"/>
                </a:lnTo>
                <a:lnTo>
                  <a:pt x="142604" y="102837"/>
                </a:lnTo>
                <a:lnTo>
                  <a:pt x="142604" y="97367"/>
                </a:lnTo>
                <a:lnTo>
                  <a:pt x="150987" y="93921"/>
                </a:lnTo>
                <a:lnTo>
                  <a:pt x="160436" y="86372"/>
                </a:lnTo>
                <a:close/>
                <a:moveTo>
                  <a:pt x="895283" y="77347"/>
                </a:moveTo>
                <a:cubicBezTo>
                  <a:pt x="906059" y="77347"/>
                  <a:pt x="920665" y="78769"/>
                  <a:pt x="941890" y="80902"/>
                </a:cubicBezTo>
                <a:cubicBezTo>
                  <a:pt x="948728" y="97368"/>
                  <a:pt x="948728" y="120671"/>
                  <a:pt x="954198" y="142607"/>
                </a:cubicBezTo>
                <a:cubicBezTo>
                  <a:pt x="936365" y="154916"/>
                  <a:pt x="925424" y="165911"/>
                  <a:pt x="914429" y="171381"/>
                </a:cubicBezTo>
                <a:cubicBezTo>
                  <a:pt x="867822" y="165911"/>
                  <a:pt x="867822" y="165911"/>
                  <a:pt x="851356" y="108309"/>
                </a:cubicBezTo>
                <a:cubicBezTo>
                  <a:pt x="866564" y="84622"/>
                  <a:pt x="871213" y="77347"/>
                  <a:pt x="895283" y="77347"/>
                </a:cubicBezTo>
                <a:close/>
                <a:moveTo>
                  <a:pt x="1445024" y="0"/>
                </a:moveTo>
                <a:cubicBezTo>
                  <a:pt x="1450494" y="28829"/>
                  <a:pt x="1450494" y="52132"/>
                  <a:pt x="1455964" y="74068"/>
                </a:cubicBezTo>
                <a:cubicBezTo>
                  <a:pt x="1439499" y="86376"/>
                  <a:pt x="1428558" y="97372"/>
                  <a:pt x="1416195" y="108312"/>
                </a:cubicBezTo>
                <a:cubicBezTo>
                  <a:pt x="1370955" y="91847"/>
                  <a:pt x="1360015" y="74068"/>
                  <a:pt x="1370955" y="12363"/>
                </a:cubicBezTo>
                <a:cubicBezTo>
                  <a:pt x="1394259" y="5525"/>
                  <a:pt x="1416195" y="5525"/>
                  <a:pt x="1445024" y="0"/>
                </a:cubicBezTo>
                <a:close/>
                <a:moveTo>
                  <a:pt x="1188642" y="0"/>
                </a:moveTo>
                <a:cubicBezTo>
                  <a:pt x="1216049" y="0"/>
                  <a:pt x="1239352" y="28828"/>
                  <a:pt x="1239352" y="63073"/>
                </a:cubicBezTo>
                <a:cubicBezTo>
                  <a:pt x="1239352" y="74068"/>
                  <a:pt x="1233882" y="86376"/>
                  <a:pt x="1228412" y="97371"/>
                </a:cubicBezTo>
                <a:cubicBezTo>
                  <a:pt x="1216049" y="108312"/>
                  <a:pt x="1205108" y="120675"/>
                  <a:pt x="1188642" y="126145"/>
                </a:cubicBezTo>
                <a:cubicBezTo>
                  <a:pt x="1154343" y="115205"/>
                  <a:pt x="1147505" y="86376"/>
                  <a:pt x="1142035" y="63073"/>
                </a:cubicBezTo>
                <a:cubicBezTo>
                  <a:pt x="1142035" y="28828"/>
                  <a:pt x="1159868" y="5525"/>
                  <a:pt x="1188642" y="0"/>
                </a:cubicBezTo>
                <a:close/>
              </a:path>
            </a:pathLst>
          </a:custGeom>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p:spPr>
        <p:txBody>
          <a:bodyPr anchor="ctr" anchorCtr="0" bIns="121900" lIns="121900" rIns="121900" spcFirstLastPara="1" tIns="121900" wrap="square">
            <a:noAutofit/>
          </a:bodyPr>
          <a:p>
            <a:endParaRPr sz="2400">
              <a:solidFill>
                <a:schemeClr val="tx2">
                  <a:lumMod val="40000"/>
                  <a:lumOff val="60000"/>
                </a:schemeClr>
              </a:solidFill>
              <a:ea typeface="Arial" panose="020B0604020202020204" pitchFamily="34" charset="0"/>
            </a:endParaRPr>
          </a:p>
        </p:txBody>
      </p:sp>
      <p:sp>
        <p:nvSpPr>
          <p:cNvPr id="1048766" name="内容占位符 6"/>
          <p:cNvSpPr>
            <a:spLocks noGrp="1"/>
          </p:cNvSpPr>
          <p:nvPr>
            <p:ph sz="quarter" idx="13"/>
            <p:custDataLst>
              <p:tags r:id="rId4"/>
            </p:custDataLst>
          </p:nvPr>
        </p:nvSpPr>
        <p:spPr>
          <a:xfrm>
            <a:off x="669881" y="463808"/>
            <a:ext cx="10852237" cy="5388907"/>
          </a:xfrm>
        </p:spPr>
        <p:txBody>
          <a:bodyPr bIns="46800" lIns="90000" rIns="90000" tIns="46800"/>
          <a:lstStyle>
            <a:lvl1pPr>
              <a:defRPr baseline="0"/>
            </a:lvl1pPr>
            <a:lvl2pPr>
              <a:defRPr baseline="0"/>
            </a:lvl2pPr>
            <a:lvl3pPr>
              <a:defRPr baseline="0"/>
            </a:lvl3pPr>
            <a:lvl4pPr>
              <a:defRPr baseline="0"/>
            </a:lvl4pPr>
            <a:lvl5pPr>
              <a:defRPr baseline="0"/>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67" name="日期占位符 2"/>
          <p:cNvSpPr>
            <a:spLocks noGrp="1"/>
          </p:cNvSpPr>
          <p:nvPr>
            <p:ph type="dt" sz="half" idx="10"/>
            <p:custDataLst>
              <p:tags r:id="rId5"/>
            </p:custDataLst>
          </p:nvPr>
        </p:nvSpPr>
        <p:spPr/>
        <p:txBody>
          <a:bodyPr/>
          <a:p>
            <a:fld id="{760FBDFE-C587-4B4C-A407-44438C67B59E}" type="datetimeFigureOut">
              <a:rPr altLang="en-US" lang="zh-CN" smtClean="0"/>
            </a:fld>
            <a:endParaRPr altLang="en-US" lang="zh-CN"/>
          </a:p>
        </p:txBody>
      </p:sp>
      <p:sp>
        <p:nvSpPr>
          <p:cNvPr id="1048768" name="页脚占位符 3"/>
          <p:cNvSpPr>
            <a:spLocks noGrp="1"/>
          </p:cNvSpPr>
          <p:nvPr>
            <p:ph type="ftr" sz="quarter" idx="11"/>
            <p:custDataLst>
              <p:tags r:id="rId6"/>
            </p:custDataLst>
          </p:nvPr>
        </p:nvSpPr>
        <p:spPr/>
        <p:txBody>
          <a:bodyPr/>
          <a:p>
            <a:endParaRPr altLang="en-US" lang="zh-CN"/>
          </a:p>
        </p:txBody>
      </p:sp>
      <p:sp>
        <p:nvSpPr>
          <p:cNvPr id="1048769" name="灯片编号占位符 4"/>
          <p:cNvSpPr>
            <a:spLocks noGrp="1"/>
          </p:cNvSpPr>
          <p:nvPr>
            <p:ph type="sldNum" sz="quarter" idx="12"/>
            <p:custDataLst>
              <p:tags r:id="rId7"/>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chemeClr val="tx2"/>
        </a:solidFill>
        <a:effectLst/>
      </p:bgPr>
    </p:bg>
    <p:spTree>
      <p:nvGrpSpPr>
        <p:cNvPr id="136" name=""/>
        <p:cNvGrpSpPr/>
        <p:nvPr/>
      </p:nvGrpSpPr>
      <p:grpSpPr>
        <a:xfrm>
          <a:off x="0" y="0"/>
          <a:ext cx="0" cy="0"/>
          <a:chOff x="0" y="0"/>
          <a:chExt cx="0" cy="0"/>
        </a:xfrm>
      </p:grpSpPr>
      <p:pic>
        <p:nvPicPr>
          <p:cNvPr id="2097181" name="Google Shape;46;p4"/>
          <p:cNvPicPr preferRelativeResize="0">
            <a:picLocks/>
          </p:cNvPicPr>
          <p:nvPr userDrawn="1">
            <p:custDataLst>
              <p:tags r:id="rId1"/>
            </p:custDataLst>
          </p:nvPr>
        </p:nvPicPr>
        <p:blipFill>
          <a:blip xmlns:r="http://schemas.openxmlformats.org/officeDocument/2006/relationships" r:embed="rId2"/>
          <a:stretch>
            <a:fillRect/>
          </a:stretch>
        </p:blipFill>
        <p:spPr>
          <a:xfrm>
            <a:off x="0" y="0"/>
            <a:ext cx="12192000" cy="6854656"/>
          </a:xfrm>
          <a:prstGeom prst="rect"/>
          <a:noFill/>
          <a:ln>
            <a:noFill/>
          </a:ln>
        </p:spPr>
      </p:pic>
      <p:sp>
        <p:nvSpPr>
          <p:cNvPr id="1048871" name="标题 1"/>
          <p:cNvSpPr>
            <a:spLocks noGrp="1"/>
          </p:cNvSpPr>
          <p:nvPr>
            <p:ph type="title" hasCustomPrompt="1"/>
            <p:custDataLst>
              <p:tags r:id="rId3"/>
            </p:custDataLst>
          </p:nvPr>
        </p:nvSpPr>
        <p:spPr>
          <a:xfrm>
            <a:off x="5839259" y="3395168"/>
            <a:ext cx="5062649" cy="1049832"/>
          </a:xfrm>
        </p:spPr>
        <p:txBody>
          <a:bodyPr anchor="t" anchorCtr="0" bIns="46800" lIns="90000" rIns="90000" rtlCol="0" tIns="46800" vert="horz">
            <a:normAutofit/>
          </a:bodyPr>
          <a:lstStyle>
            <a:lvl1pPr algn="ctr" defTabSz="914400" eaLnBrk="1" fontAlgn="auto" hangingPunct="1" latinLnBrk="0" marL="0" marR="0" rtl="0">
              <a:lnSpc>
                <a:spcPct val="100000"/>
              </a:lnSpc>
              <a:buNone/>
              <a:defRPr altLang="en-US" baseline="0" b="1" cap="none" dirty="0" sz="6000" i="0" kern="1200" kumimoji="0" lang="zh-CN" noProof="1" normalizeH="0" spc="600" strike="noStrike" u="none">
                <a:solidFill>
                  <a:schemeClr val="accent2"/>
                </a:solidFill>
                <a:latin typeface="Arial" panose="020B0604020202020204" pitchFamily="34" charset="0"/>
                <a:ea typeface="Arial" panose="020B0604020202020204" pitchFamily="34" charset="0"/>
                <a:cs typeface="+mj-cs"/>
                <a:sym typeface="+mn-ea"/>
              </a:defRPr>
            </a:lvl1pPr>
          </a:lstStyle>
          <a:p>
            <a:pPr lvl="0"/>
            <a:r>
              <a:rPr dirty="0">
                <a:sym typeface="+mn-ea"/>
              </a:rPr>
              <a:t>编辑标题</a:t>
            </a:r>
            <a:endParaRPr dirty="0">
              <a:sym typeface="+mn-ea"/>
            </a:endParaRPr>
          </a:p>
        </p:txBody>
      </p:sp>
      <p:sp>
        <p:nvSpPr>
          <p:cNvPr id="1048872" name="文本占位符 9"/>
          <p:cNvSpPr>
            <a:spLocks noGrp="1"/>
          </p:cNvSpPr>
          <p:nvPr>
            <p:ph type="body" sz="quarter" idx="13" hasCustomPrompt="1"/>
            <p:custDataLst>
              <p:tags r:id="rId4"/>
            </p:custDataLst>
          </p:nvPr>
        </p:nvSpPr>
        <p:spPr>
          <a:xfrm>
            <a:off x="5839258" y="2390133"/>
            <a:ext cx="5062649" cy="899167"/>
          </a:xfrm>
        </p:spPr>
        <p:txBody>
          <a:bodyPr anchor="b" anchorCtr="0" bIns="46800" lIns="90000" rIns="90000" tIns="46800">
            <a:normAutofit/>
          </a:bodyPr>
          <a:lstStyle>
            <a:lvl1pPr algn="ctr" indent="0" marL="0">
              <a:buNone/>
              <a:defRPr baseline="0" sz="3200">
                <a:solidFill>
                  <a:schemeClr val="bg1"/>
                </a:solidFill>
                <a:latin typeface="Arial" panose="020B0604020202020204" pitchFamily="34" charset="0"/>
              </a:defRPr>
            </a:lvl1pPr>
          </a:lstStyle>
          <a:p>
            <a:pPr lvl="0"/>
            <a:r>
              <a:rPr altLang="en-US" dirty="0" lang="zh-CN"/>
              <a:t>单击此处编辑文本</a:t>
            </a:r>
            <a:endParaRPr altLang="en-US" dirty="0" lang="zh-CN"/>
          </a:p>
        </p:txBody>
      </p:sp>
      <p:sp>
        <p:nvSpPr>
          <p:cNvPr id="1048873" name="日期占位符 2"/>
          <p:cNvSpPr>
            <a:spLocks noGrp="1"/>
          </p:cNvSpPr>
          <p:nvPr>
            <p:ph type="dt" sz="half" idx="10"/>
            <p:custDataLst>
              <p:tags r:id="rId5"/>
            </p:custDataLst>
          </p:nvPr>
        </p:nvSpPr>
        <p:spPr/>
        <p:txBody>
          <a:bodyPr/>
          <a:p>
            <a:fld id="{760FBDFE-C587-4B4C-A407-44438C67B59E}" type="datetimeFigureOut">
              <a:rPr altLang="en-US" lang="zh-CN" smtClean="0"/>
            </a:fld>
            <a:endParaRPr altLang="en-US" lang="zh-CN"/>
          </a:p>
        </p:txBody>
      </p:sp>
      <p:sp>
        <p:nvSpPr>
          <p:cNvPr id="1048874" name="页脚占位符 3"/>
          <p:cNvSpPr>
            <a:spLocks noGrp="1"/>
          </p:cNvSpPr>
          <p:nvPr>
            <p:ph type="ftr" sz="quarter" idx="11"/>
            <p:custDataLst>
              <p:tags r:id="rId6"/>
            </p:custDataLst>
          </p:nvPr>
        </p:nvSpPr>
        <p:spPr/>
        <p:txBody>
          <a:bodyPr/>
          <a:p>
            <a:endParaRPr altLang="en-US" lang="zh-CN"/>
          </a:p>
        </p:txBody>
      </p:sp>
      <p:sp>
        <p:nvSpPr>
          <p:cNvPr id="1048875" name="灯片编号占位符 4"/>
          <p:cNvSpPr>
            <a:spLocks noGrp="1"/>
          </p:cNvSpPr>
          <p:nvPr>
            <p:ph type="sldNum" sz="quarter" idx="12"/>
            <p:custDataLst>
              <p:tags r:id="rId7"/>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title">
    <p:spTree>
      <p:nvGrpSpPr>
        <p:cNvPr id="142" name=""/>
        <p:cNvGrpSpPr/>
        <p:nvPr/>
      </p:nvGrpSpPr>
      <p:grpSpPr>
        <a:xfrm>
          <a:off x="0" y="0"/>
          <a:ext cx="0" cy="0"/>
          <a:chOff x="0" y="0"/>
          <a:chExt cx="0" cy="0"/>
        </a:xfrm>
      </p:grpSpPr>
      <p:pic>
        <p:nvPicPr>
          <p:cNvPr id="2097187" name="Google Shape;62;p6"/>
          <p:cNvPicPr preferRelativeResize="0">
            <a:picLocks/>
          </p:cNvPicPr>
          <p:nvPr userDrawn="1">
            <p:custDataLst>
              <p:tags r:id="rId1"/>
            </p:custDataLst>
          </p:nvPr>
        </p:nvPicPr>
        <p:blipFill>
          <a:blip xmlns:r="http://schemas.openxmlformats.org/officeDocument/2006/relationships" r:embed="rId2"/>
          <a:stretch>
            <a:fillRect/>
          </a:stretch>
        </p:blipFill>
        <p:spPr>
          <a:xfrm>
            <a:off x="-2979" y="0"/>
            <a:ext cx="12197959" cy="6858000"/>
          </a:xfrm>
          <a:prstGeom prst="rect"/>
          <a:noFill/>
          <a:ln>
            <a:noFill/>
          </a:ln>
        </p:spPr>
      </p:pic>
      <p:cxnSp>
        <p:nvCxnSpPr>
          <p:cNvPr id="3145729" name="直接连接符 8"/>
          <p:cNvCxnSpPr>
            <a:cxnSpLocks/>
          </p:cNvCxnSpPr>
          <p:nvPr userDrawn="1">
            <p:custDataLst>
              <p:tags r:id="rId3"/>
            </p:custDataLst>
          </p:nvPr>
        </p:nvCxnSpPr>
        <p:spPr>
          <a:xfrm flipH="1">
            <a:off x="457745" y="2469824"/>
            <a:ext cx="1360" cy="1625061"/>
          </a:xfrm>
          <a:prstGeom prst="line"/>
          <a:ln w="1016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48899" name="标题 1"/>
          <p:cNvSpPr>
            <a:spLocks noGrp="1"/>
          </p:cNvSpPr>
          <p:nvPr>
            <p:ph type="title" hasCustomPrompt="1"/>
            <p:custDataLst>
              <p:tags r:id="rId4"/>
            </p:custDataLst>
          </p:nvPr>
        </p:nvSpPr>
        <p:spPr>
          <a:xfrm>
            <a:off x="576444" y="2867025"/>
            <a:ext cx="4185516" cy="695324"/>
          </a:xfrm>
        </p:spPr>
        <p:txBody>
          <a:bodyPr anchor="b" anchorCtr="0" bIns="0" lIns="90000" rIns="90000" tIns="46800">
            <a:normAutofit/>
          </a:bodyPr>
          <a:lstStyle>
            <a:lvl1pPr>
              <a:defRPr baseline="0" cap="none" sz="4000" kern="1200" normalizeH="0" spc="300" strike="noStrike" u="none">
                <a:solidFill>
                  <a:schemeClr val="accent2"/>
                </a:solidFill>
                <a:latin typeface="Arial" panose="020B0604020202020204" pitchFamily="34" charset="0"/>
                <a:ea typeface="Arial" panose="020B0604020202020204" pitchFamily="34" charset="0"/>
              </a:defRPr>
            </a:lvl1pPr>
          </a:lstStyle>
          <a:p>
            <a:r>
              <a:rPr altLang="en-US" dirty="0" lang="zh-CN"/>
              <a:t>编辑标题</a:t>
            </a:r>
            <a:endParaRPr altLang="en-US" dirty="0" lang="zh-CN"/>
          </a:p>
        </p:txBody>
      </p:sp>
      <p:sp>
        <p:nvSpPr>
          <p:cNvPr id="1048900" name="文本占位符 2"/>
          <p:cNvSpPr>
            <a:spLocks noGrp="1"/>
          </p:cNvSpPr>
          <p:nvPr>
            <p:ph type="body" idx="1" hasCustomPrompt="1"/>
            <p:custDataLst>
              <p:tags r:id="rId5"/>
            </p:custDataLst>
          </p:nvPr>
        </p:nvSpPr>
        <p:spPr>
          <a:xfrm>
            <a:off x="576444" y="3606800"/>
            <a:ext cx="4185516" cy="488084"/>
          </a:xfrm>
        </p:spPr>
        <p:txBody>
          <a:bodyPr bIns="46800" lIns="90000" rIns="90000" tIns="0">
            <a:normAutofit/>
          </a:bodyPr>
          <a:lstStyle>
            <a:lvl1pPr eaLnBrk="1" fontAlgn="auto" hangingPunct="1" indent="0" latinLnBrk="0" marL="0">
              <a:buNone/>
              <a:defRPr altLang="en-US" baseline="0" b="0" cap="none" sz="20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dirty="0" lang="zh-CN"/>
              <a:t>单击此处编辑文本</a:t>
            </a:r>
            <a:endParaRPr altLang="en-US" dirty="0" lang="zh-CN"/>
          </a:p>
        </p:txBody>
      </p:sp>
      <p:sp>
        <p:nvSpPr>
          <p:cNvPr id="1048901" name="日期占位符 3"/>
          <p:cNvSpPr>
            <a:spLocks noGrp="1"/>
          </p:cNvSpPr>
          <p:nvPr>
            <p:ph type="dt" sz="half" idx="10"/>
            <p:custDataLst>
              <p:tags r:id="rId6"/>
            </p:custDataLst>
          </p:nvPr>
        </p:nvSpPr>
        <p:spPr/>
        <p:txBody>
          <a:bodyPr/>
          <a:p>
            <a:fld id="{760FBDFE-C587-4B4C-A407-44438C67B59E}" type="datetimeFigureOut">
              <a:rPr altLang="en-US" lang="zh-CN" smtClean="0"/>
            </a:fld>
            <a:endParaRPr altLang="en-US" lang="zh-CN"/>
          </a:p>
        </p:txBody>
      </p:sp>
      <p:sp>
        <p:nvSpPr>
          <p:cNvPr id="1048902" name="页脚占位符 4"/>
          <p:cNvSpPr>
            <a:spLocks noGrp="1"/>
          </p:cNvSpPr>
          <p:nvPr>
            <p:ph type="ftr" sz="quarter" idx="11"/>
            <p:custDataLst>
              <p:tags r:id="rId7"/>
            </p:custDataLst>
          </p:nvPr>
        </p:nvSpPr>
        <p:spPr/>
        <p:txBody>
          <a:bodyPr/>
          <a:p>
            <a:endParaRPr altLang="en-US" lang="zh-CN"/>
          </a:p>
        </p:txBody>
      </p:sp>
      <p:sp>
        <p:nvSpPr>
          <p:cNvPr id="1048903" name="灯片编号占位符 5"/>
          <p:cNvSpPr>
            <a:spLocks noGrp="1"/>
          </p:cNvSpPr>
          <p:nvPr>
            <p:ph type="sldNum" sz="quarter" idx="12"/>
            <p:custDataLst>
              <p:tags r:id="rId8"/>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neral">
    <p:bg>
      <p:bgPr>
        <a:solidFill>
          <a:schemeClr val="bg2"/>
        </a:solidFill>
        <a:effectLst/>
      </p:bgPr>
    </p:bg>
    <p:spTree>
      <p:nvGrpSpPr>
        <p:cNvPr id="121" name=""/>
        <p:cNvGrpSpPr/>
        <p:nvPr/>
      </p:nvGrpSpPr>
      <p:grpSpPr>
        <a:xfrm>
          <a:off x="0" y="0"/>
          <a:ext cx="0" cy="0"/>
          <a:chOff x="0" y="0"/>
          <a:chExt cx="0" cy="0"/>
        </a:xfrm>
      </p:grpSpPr>
      <p:grpSp>
        <p:nvGrpSpPr>
          <p:cNvPr id="122" name="组合 7"/>
          <p:cNvGrpSpPr/>
          <p:nvPr userDrawn="1">
            <p:custDataLst>
              <p:tags r:id="rId1"/>
            </p:custDataLst>
          </p:nvPr>
        </p:nvGrpSpPr>
        <p:grpSpPr>
          <a:xfrm>
            <a:off x="49740" y="-71120"/>
            <a:ext cx="12187344" cy="6966878"/>
            <a:chOff x="49740" y="-71120"/>
            <a:chExt cx="12187344" cy="6966878"/>
          </a:xfrm>
        </p:grpSpPr>
        <p:grpSp>
          <p:nvGrpSpPr>
            <p:cNvPr id="123" name="组合 5"/>
            <p:cNvGrpSpPr/>
            <p:nvPr userDrawn="1">
              <p:custDataLst>
                <p:tags r:id="rId2"/>
              </p:custDataLst>
            </p:nvPr>
          </p:nvGrpSpPr>
          <p:grpSpPr>
            <a:xfrm>
              <a:off x="49740" y="5929230"/>
              <a:ext cx="915038" cy="966528"/>
              <a:chOff x="-40444" y="4780592"/>
              <a:chExt cx="2015020" cy="2222638"/>
            </a:xfrm>
          </p:grpSpPr>
          <p:grpSp>
            <p:nvGrpSpPr>
              <p:cNvPr id="124" name="组合 6"/>
              <p:cNvGrpSpPr/>
              <p:nvPr userDrawn="1"/>
            </p:nvGrpSpPr>
            <p:grpSpPr>
              <a:xfrm>
                <a:off x="-40444" y="5685171"/>
                <a:ext cx="1268252" cy="1234601"/>
                <a:chOff x="2620010" y="3557270"/>
                <a:chExt cx="5535931" cy="5307331"/>
              </a:xfrm>
            </p:grpSpPr>
            <p:sp>
              <p:nvSpPr>
                <p:cNvPr id="1048770" name="任意多边形: 形状 8"/>
                <p:cNvSpPr/>
                <p:nvPr>
                  <p:custDataLst>
                    <p:tags r:id="rId3"/>
                  </p:custDataLst>
                </p:nvPr>
              </p:nvSpPr>
              <p:spPr>
                <a:xfrm>
                  <a:off x="2748280" y="4729480"/>
                  <a:ext cx="3804921" cy="3801111"/>
                </a:xfrm>
                <a:custGeom>
                  <a:avLst/>
                  <a:ahLst/>
                  <a:rect l="0" t="0" r="0" b="0"/>
                  <a:pathLst>
                    <a:path w="3804921" h="3801111">
                      <a:moveTo>
                        <a:pt x="31750" y="3801110"/>
                      </a:moveTo>
                      <a:cubicBezTo>
                        <a:pt x="31750" y="3801110"/>
                        <a:pt x="1685290" y="2019300"/>
                        <a:pt x="2428240" y="1239520"/>
                      </a:cubicBezTo>
                      <a:cubicBezTo>
                        <a:pt x="3169920" y="458470"/>
                        <a:pt x="3804920" y="64770"/>
                        <a:pt x="3804920" y="64770"/>
                      </a:cubicBezTo>
                      <a:lnTo>
                        <a:pt x="3769360" y="0"/>
                      </a:lnTo>
                      <a:cubicBezTo>
                        <a:pt x="3769360" y="0"/>
                        <a:pt x="2957830" y="450850"/>
                        <a:pt x="1663700" y="1918970"/>
                      </a:cubicBezTo>
                      <a:cubicBezTo>
                        <a:pt x="369462" y="3386995"/>
                        <a:pt x="0" y="3743960"/>
                        <a:pt x="0" y="37439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71" name="任意多边形: 形状 9"/>
                <p:cNvSpPr/>
                <p:nvPr>
                  <p:custDataLst>
                    <p:tags r:id="rId4"/>
                  </p:custDataLst>
                </p:nvPr>
              </p:nvSpPr>
              <p:spPr>
                <a:xfrm>
                  <a:off x="5868670" y="5276850"/>
                  <a:ext cx="1488441" cy="1153161"/>
                </a:xfrm>
                <a:custGeom>
                  <a:avLst/>
                  <a:ahLst/>
                  <a:rect l="0" t="0" r="0" b="0"/>
                  <a:pathLst>
                    <a:path w="1488441" h="1153161">
                      <a:moveTo>
                        <a:pt x="0" y="0"/>
                      </a:moveTo>
                      <a:cubicBezTo>
                        <a:pt x="0" y="0"/>
                        <a:pt x="1488440" y="505460"/>
                        <a:pt x="1358900" y="830580"/>
                      </a:cubicBezTo>
                      <a:cubicBezTo>
                        <a:pt x="1233170" y="115316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72" name="任意多边形: 形状 10"/>
                <p:cNvSpPr/>
                <p:nvPr>
                  <p:custDataLst>
                    <p:tags r:id="rId5"/>
                  </p:custDataLst>
                </p:nvPr>
              </p:nvSpPr>
              <p:spPr>
                <a:xfrm>
                  <a:off x="4053840" y="4085590"/>
                  <a:ext cx="1143001" cy="1800861"/>
                </a:xfrm>
                <a:custGeom>
                  <a:avLst/>
                  <a:ahLst/>
                  <a:rect l="0" t="0" r="0" b="0"/>
                  <a:pathLst>
                    <a:path w="1143001" h="1800861">
                      <a:moveTo>
                        <a:pt x="1143000" y="1800860"/>
                      </a:moveTo>
                      <a:cubicBezTo>
                        <a:pt x="1143000" y="1800860"/>
                        <a:pt x="0" y="281940"/>
                        <a:pt x="330200" y="142240"/>
                      </a:cubicBezTo>
                      <a:cubicBezTo>
                        <a:pt x="659130" y="0"/>
                        <a:pt x="1143000" y="1800860"/>
                        <a:pt x="1143000" y="18008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73" name="任意多边形: 形状 11"/>
                <p:cNvSpPr/>
                <p:nvPr>
                  <p:custDataLst>
                    <p:tags r:id="rId6"/>
                  </p:custDataLst>
                </p:nvPr>
              </p:nvSpPr>
              <p:spPr>
                <a:xfrm>
                  <a:off x="5360670" y="5697220"/>
                  <a:ext cx="1703071" cy="1450341"/>
                </a:xfrm>
                <a:custGeom>
                  <a:avLst/>
                  <a:ahLst/>
                  <a:rect l="0" t="0" r="0" b="0"/>
                  <a:pathLst>
                    <a:path w="1703071" h="1450341">
                      <a:moveTo>
                        <a:pt x="0" y="0"/>
                      </a:moveTo>
                      <a:cubicBezTo>
                        <a:pt x="0" y="0"/>
                        <a:pt x="1703070" y="850900"/>
                        <a:pt x="1480820" y="1151890"/>
                      </a:cubicBezTo>
                      <a:cubicBezTo>
                        <a:pt x="1262380" y="14503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74" name="任意多边形: 形状 12"/>
                <p:cNvSpPr/>
                <p:nvPr>
                  <p:custDataLst>
                    <p:tags r:id="rId7"/>
                  </p:custDataLst>
                </p:nvPr>
              </p:nvSpPr>
              <p:spPr>
                <a:xfrm>
                  <a:off x="4839970" y="3752850"/>
                  <a:ext cx="900431" cy="1656081"/>
                </a:xfrm>
                <a:custGeom>
                  <a:avLst/>
                  <a:ahLst/>
                  <a:rect l="0" t="0" r="0" b="0"/>
                  <a:pathLst>
                    <a:path w="900431" h="1656081">
                      <a:moveTo>
                        <a:pt x="900430" y="1656080"/>
                      </a:moveTo>
                      <a:cubicBezTo>
                        <a:pt x="900430" y="1656080"/>
                        <a:pt x="0" y="373380"/>
                        <a:pt x="295910" y="187960"/>
                      </a:cubicBezTo>
                      <a:cubicBezTo>
                        <a:pt x="590550" y="0"/>
                        <a:pt x="900430" y="1656080"/>
                        <a:pt x="900430" y="165608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75" name="任意多边形: 形状 13"/>
                <p:cNvSpPr/>
                <p:nvPr>
                  <p:custDataLst>
                    <p:tags r:id="rId8"/>
                  </p:custDataLst>
                </p:nvPr>
              </p:nvSpPr>
              <p:spPr>
                <a:xfrm>
                  <a:off x="6305550" y="4892040"/>
                  <a:ext cx="1313181" cy="900431"/>
                </a:xfrm>
                <a:custGeom>
                  <a:avLst/>
                  <a:ahLst/>
                  <a:rect l="0" t="0" r="0" b="0"/>
                  <a:pathLst>
                    <a:path w="1313181" h="900431">
                      <a:moveTo>
                        <a:pt x="0" y="0"/>
                      </a:moveTo>
                      <a:cubicBezTo>
                        <a:pt x="0" y="0"/>
                        <a:pt x="1313180" y="236220"/>
                        <a:pt x="1214120" y="567690"/>
                      </a:cubicBezTo>
                      <a:cubicBezTo>
                        <a:pt x="1115060" y="90043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76" name="任意多边形: 形状 14"/>
                <p:cNvSpPr/>
                <p:nvPr>
                  <p:custDataLst>
                    <p:tags r:id="rId9"/>
                  </p:custDataLst>
                </p:nvPr>
              </p:nvSpPr>
              <p:spPr>
                <a:xfrm>
                  <a:off x="5552440" y="3590290"/>
                  <a:ext cx="680721" cy="1433831"/>
                </a:xfrm>
                <a:custGeom>
                  <a:avLst/>
                  <a:ahLst/>
                  <a:rect l="0" t="0" r="0" b="0"/>
                  <a:pathLst>
                    <a:path w="680721" h="1433831">
                      <a:moveTo>
                        <a:pt x="680720" y="1433830"/>
                      </a:moveTo>
                      <a:cubicBezTo>
                        <a:pt x="680720" y="1433830"/>
                        <a:pt x="0" y="285750"/>
                        <a:pt x="316230" y="144780"/>
                      </a:cubicBezTo>
                      <a:cubicBezTo>
                        <a:pt x="633730" y="0"/>
                        <a:pt x="680720" y="1433830"/>
                        <a:pt x="680720" y="143383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77" name="任意多边形: 形状 15"/>
                <p:cNvSpPr/>
                <p:nvPr>
                  <p:custDataLst>
                    <p:tags r:id="rId10"/>
                  </p:custDataLst>
                </p:nvPr>
              </p:nvSpPr>
              <p:spPr>
                <a:xfrm>
                  <a:off x="6305550" y="3557270"/>
                  <a:ext cx="1850391" cy="1355091"/>
                </a:xfrm>
                <a:custGeom>
                  <a:avLst/>
                  <a:ahLst/>
                  <a:rect l="0" t="0" r="0" b="0"/>
                  <a:pathLst>
                    <a:path w="1850391" h="1355091">
                      <a:moveTo>
                        <a:pt x="0" y="1355090"/>
                      </a:moveTo>
                      <a:cubicBezTo>
                        <a:pt x="0" y="1355090"/>
                        <a:pt x="1165860" y="0"/>
                        <a:pt x="1507490" y="344170"/>
                      </a:cubicBezTo>
                      <a:cubicBezTo>
                        <a:pt x="1850390" y="688340"/>
                        <a:pt x="0" y="1355090"/>
                        <a:pt x="0" y="135509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78" name="任意多边形: 形状 16"/>
                <p:cNvSpPr/>
                <p:nvPr>
                  <p:custDataLst>
                    <p:tags r:id="rId11"/>
                  </p:custDataLst>
                </p:nvPr>
              </p:nvSpPr>
              <p:spPr>
                <a:xfrm>
                  <a:off x="3285490" y="4687570"/>
                  <a:ext cx="1325881" cy="1882141"/>
                </a:xfrm>
                <a:custGeom>
                  <a:avLst/>
                  <a:ahLst/>
                  <a:rect l="0" t="0" r="0" b="0"/>
                  <a:pathLst>
                    <a:path w="1325881" h="1882141">
                      <a:moveTo>
                        <a:pt x="1325880" y="1882140"/>
                      </a:moveTo>
                      <a:cubicBezTo>
                        <a:pt x="1325880" y="1882140"/>
                        <a:pt x="0" y="287020"/>
                        <a:pt x="349250" y="143510"/>
                      </a:cubicBezTo>
                      <a:cubicBezTo>
                        <a:pt x="697230" y="0"/>
                        <a:pt x="1325880" y="1882140"/>
                        <a:pt x="1325880" y="188214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79" name="任意多边形: 形状 17"/>
                <p:cNvSpPr/>
                <p:nvPr>
                  <p:custDataLst>
                    <p:tags r:id="rId12"/>
                  </p:custDataLst>
                </p:nvPr>
              </p:nvSpPr>
              <p:spPr>
                <a:xfrm>
                  <a:off x="4817110" y="6292850"/>
                  <a:ext cx="1860551" cy="1640841"/>
                </a:xfrm>
                <a:custGeom>
                  <a:avLst/>
                  <a:ahLst/>
                  <a:rect l="0" t="0" r="0" b="0"/>
                  <a:pathLst>
                    <a:path w="1860551" h="1640841">
                      <a:moveTo>
                        <a:pt x="0" y="0"/>
                      </a:moveTo>
                      <a:cubicBezTo>
                        <a:pt x="0" y="0"/>
                        <a:pt x="1860550" y="962660"/>
                        <a:pt x="1619250" y="1303020"/>
                      </a:cubicBezTo>
                      <a:cubicBezTo>
                        <a:pt x="1380490" y="16408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80" name="任意多边形: 形状 18"/>
                <p:cNvSpPr/>
                <p:nvPr>
                  <p:custDataLst>
                    <p:tags r:id="rId13"/>
                  </p:custDataLst>
                </p:nvPr>
              </p:nvSpPr>
              <p:spPr>
                <a:xfrm>
                  <a:off x="4126230" y="6997700"/>
                  <a:ext cx="1983741" cy="1866901"/>
                </a:xfrm>
                <a:custGeom>
                  <a:avLst/>
                  <a:ahLst/>
                  <a:rect l="0" t="0" r="0" b="0"/>
                  <a:pathLst>
                    <a:path w="1983741" h="1866901">
                      <a:moveTo>
                        <a:pt x="0" y="0"/>
                      </a:moveTo>
                      <a:cubicBezTo>
                        <a:pt x="0" y="0"/>
                        <a:pt x="1983740" y="1093470"/>
                        <a:pt x="1724660" y="1480820"/>
                      </a:cubicBezTo>
                      <a:cubicBezTo>
                        <a:pt x="1469390" y="186690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81" name="任意多边形: 形状 19"/>
                <p:cNvSpPr/>
                <p:nvPr>
                  <p:custDataLst>
                    <p:tags r:id="rId14"/>
                  </p:custDataLst>
                </p:nvPr>
              </p:nvSpPr>
              <p:spPr>
                <a:xfrm>
                  <a:off x="2620010" y="5190490"/>
                  <a:ext cx="1473201" cy="1911351"/>
                </a:xfrm>
                <a:custGeom>
                  <a:avLst/>
                  <a:ahLst/>
                  <a:rect l="0" t="0" r="0" b="0"/>
                  <a:pathLst>
                    <a:path w="1473201" h="1911351">
                      <a:moveTo>
                        <a:pt x="1473200" y="1911350"/>
                      </a:moveTo>
                      <a:cubicBezTo>
                        <a:pt x="1473200" y="1911350"/>
                        <a:pt x="0" y="257810"/>
                        <a:pt x="365760" y="128270"/>
                      </a:cubicBezTo>
                      <a:cubicBezTo>
                        <a:pt x="728980" y="0"/>
                        <a:pt x="1473200" y="1911350"/>
                        <a:pt x="1473200" y="191135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grpSp>
          <p:grpSp>
            <p:nvGrpSpPr>
              <p:cNvPr id="125" name="组合 20"/>
              <p:cNvGrpSpPr/>
              <p:nvPr userDrawn="1"/>
            </p:nvGrpSpPr>
            <p:grpSpPr>
              <a:xfrm rot="19614484">
                <a:off x="-37465" y="4915361"/>
                <a:ext cx="1268252" cy="1234601"/>
                <a:chOff x="2620010" y="3557270"/>
                <a:chExt cx="5535931" cy="5307331"/>
              </a:xfrm>
            </p:grpSpPr>
            <p:sp>
              <p:nvSpPr>
                <p:cNvPr id="1048782" name="任意多边形: 形状 21"/>
                <p:cNvSpPr/>
                <p:nvPr>
                  <p:custDataLst>
                    <p:tags r:id="rId15"/>
                  </p:custDataLst>
                </p:nvPr>
              </p:nvSpPr>
              <p:spPr>
                <a:xfrm>
                  <a:off x="2748280" y="4729480"/>
                  <a:ext cx="3804921" cy="3801111"/>
                </a:xfrm>
                <a:custGeom>
                  <a:avLst/>
                  <a:ahLst/>
                  <a:rect l="0" t="0" r="0" b="0"/>
                  <a:pathLst>
                    <a:path w="3804921" h="3801111">
                      <a:moveTo>
                        <a:pt x="31750" y="3801110"/>
                      </a:moveTo>
                      <a:cubicBezTo>
                        <a:pt x="31750" y="3801110"/>
                        <a:pt x="1685290" y="2019300"/>
                        <a:pt x="2428240" y="1239520"/>
                      </a:cubicBezTo>
                      <a:cubicBezTo>
                        <a:pt x="3169920" y="458470"/>
                        <a:pt x="3804920" y="64770"/>
                        <a:pt x="3804920" y="64770"/>
                      </a:cubicBezTo>
                      <a:lnTo>
                        <a:pt x="3769360" y="0"/>
                      </a:lnTo>
                      <a:cubicBezTo>
                        <a:pt x="3769360" y="0"/>
                        <a:pt x="2957830" y="450850"/>
                        <a:pt x="1663700" y="1918970"/>
                      </a:cubicBezTo>
                      <a:cubicBezTo>
                        <a:pt x="369462" y="3386995"/>
                        <a:pt x="0" y="3743960"/>
                        <a:pt x="0" y="37439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83" name="任意多边形: 形状 22"/>
                <p:cNvSpPr/>
                <p:nvPr>
                  <p:custDataLst>
                    <p:tags r:id="rId16"/>
                  </p:custDataLst>
                </p:nvPr>
              </p:nvSpPr>
              <p:spPr>
                <a:xfrm>
                  <a:off x="5868670" y="5276850"/>
                  <a:ext cx="1488441" cy="1153161"/>
                </a:xfrm>
                <a:custGeom>
                  <a:avLst/>
                  <a:ahLst/>
                  <a:rect l="0" t="0" r="0" b="0"/>
                  <a:pathLst>
                    <a:path w="1488441" h="1153161">
                      <a:moveTo>
                        <a:pt x="0" y="0"/>
                      </a:moveTo>
                      <a:cubicBezTo>
                        <a:pt x="0" y="0"/>
                        <a:pt x="1488440" y="505460"/>
                        <a:pt x="1358900" y="830580"/>
                      </a:cubicBezTo>
                      <a:cubicBezTo>
                        <a:pt x="1233170" y="115316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84" name="任意多边形: 形状 23"/>
                <p:cNvSpPr/>
                <p:nvPr>
                  <p:custDataLst>
                    <p:tags r:id="rId17"/>
                  </p:custDataLst>
                </p:nvPr>
              </p:nvSpPr>
              <p:spPr>
                <a:xfrm>
                  <a:off x="4053840" y="4085590"/>
                  <a:ext cx="1143001" cy="1800861"/>
                </a:xfrm>
                <a:custGeom>
                  <a:avLst/>
                  <a:ahLst/>
                  <a:rect l="0" t="0" r="0" b="0"/>
                  <a:pathLst>
                    <a:path w="1143001" h="1800861">
                      <a:moveTo>
                        <a:pt x="1143000" y="1800860"/>
                      </a:moveTo>
                      <a:cubicBezTo>
                        <a:pt x="1143000" y="1800860"/>
                        <a:pt x="0" y="281940"/>
                        <a:pt x="330200" y="142240"/>
                      </a:cubicBezTo>
                      <a:cubicBezTo>
                        <a:pt x="659130" y="0"/>
                        <a:pt x="1143000" y="1800860"/>
                        <a:pt x="1143000" y="18008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85" name="任意多边形: 形状 24"/>
                <p:cNvSpPr/>
                <p:nvPr>
                  <p:custDataLst>
                    <p:tags r:id="rId18"/>
                  </p:custDataLst>
                </p:nvPr>
              </p:nvSpPr>
              <p:spPr>
                <a:xfrm>
                  <a:off x="5360670" y="5697220"/>
                  <a:ext cx="1703071" cy="1450341"/>
                </a:xfrm>
                <a:custGeom>
                  <a:avLst/>
                  <a:ahLst/>
                  <a:rect l="0" t="0" r="0" b="0"/>
                  <a:pathLst>
                    <a:path w="1703071" h="1450341">
                      <a:moveTo>
                        <a:pt x="0" y="0"/>
                      </a:moveTo>
                      <a:cubicBezTo>
                        <a:pt x="0" y="0"/>
                        <a:pt x="1703070" y="850900"/>
                        <a:pt x="1480820" y="1151890"/>
                      </a:cubicBezTo>
                      <a:cubicBezTo>
                        <a:pt x="1262380" y="14503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86" name="任意多边形: 形状 25"/>
                <p:cNvSpPr/>
                <p:nvPr>
                  <p:custDataLst>
                    <p:tags r:id="rId19"/>
                  </p:custDataLst>
                </p:nvPr>
              </p:nvSpPr>
              <p:spPr>
                <a:xfrm>
                  <a:off x="4839970" y="3752850"/>
                  <a:ext cx="900431" cy="1656081"/>
                </a:xfrm>
                <a:custGeom>
                  <a:avLst/>
                  <a:ahLst/>
                  <a:rect l="0" t="0" r="0" b="0"/>
                  <a:pathLst>
                    <a:path w="900431" h="1656081">
                      <a:moveTo>
                        <a:pt x="900430" y="1656080"/>
                      </a:moveTo>
                      <a:cubicBezTo>
                        <a:pt x="900430" y="1656080"/>
                        <a:pt x="0" y="373380"/>
                        <a:pt x="295910" y="187960"/>
                      </a:cubicBezTo>
                      <a:cubicBezTo>
                        <a:pt x="590550" y="0"/>
                        <a:pt x="900430" y="1656080"/>
                        <a:pt x="900430" y="165608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87" name="任意多边形: 形状 26"/>
                <p:cNvSpPr/>
                <p:nvPr>
                  <p:custDataLst>
                    <p:tags r:id="rId20"/>
                  </p:custDataLst>
                </p:nvPr>
              </p:nvSpPr>
              <p:spPr>
                <a:xfrm>
                  <a:off x="6305550" y="4892040"/>
                  <a:ext cx="1313181" cy="900431"/>
                </a:xfrm>
                <a:custGeom>
                  <a:avLst/>
                  <a:ahLst/>
                  <a:rect l="0" t="0" r="0" b="0"/>
                  <a:pathLst>
                    <a:path w="1313181" h="900431">
                      <a:moveTo>
                        <a:pt x="0" y="0"/>
                      </a:moveTo>
                      <a:cubicBezTo>
                        <a:pt x="0" y="0"/>
                        <a:pt x="1313180" y="236220"/>
                        <a:pt x="1214120" y="567690"/>
                      </a:cubicBezTo>
                      <a:cubicBezTo>
                        <a:pt x="1115060" y="90043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88" name="任意多边形: 形状 27"/>
                <p:cNvSpPr/>
                <p:nvPr>
                  <p:custDataLst>
                    <p:tags r:id="rId21"/>
                  </p:custDataLst>
                </p:nvPr>
              </p:nvSpPr>
              <p:spPr>
                <a:xfrm>
                  <a:off x="5552440" y="3590290"/>
                  <a:ext cx="680721" cy="1433831"/>
                </a:xfrm>
                <a:custGeom>
                  <a:avLst/>
                  <a:ahLst/>
                  <a:rect l="0" t="0" r="0" b="0"/>
                  <a:pathLst>
                    <a:path w="680721" h="1433831">
                      <a:moveTo>
                        <a:pt x="680720" y="1433830"/>
                      </a:moveTo>
                      <a:cubicBezTo>
                        <a:pt x="680720" y="1433830"/>
                        <a:pt x="0" y="285750"/>
                        <a:pt x="316230" y="144780"/>
                      </a:cubicBezTo>
                      <a:cubicBezTo>
                        <a:pt x="633730" y="0"/>
                        <a:pt x="680720" y="1433830"/>
                        <a:pt x="680720" y="143383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89" name="任意多边形: 形状 28"/>
                <p:cNvSpPr/>
                <p:nvPr>
                  <p:custDataLst>
                    <p:tags r:id="rId22"/>
                  </p:custDataLst>
                </p:nvPr>
              </p:nvSpPr>
              <p:spPr>
                <a:xfrm>
                  <a:off x="6305550" y="3557270"/>
                  <a:ext cx="1850391" cy="1355091"/>
                </a:xfrm>
                <a:custGeom>
                  <a:avLst/>
                  <a:ahLst/>
                  <a:rect l="0" t="0" r="0" b="0"/>
                  <a:pathLst>
                    <a:path w="1850391" h="1355091">
                      <a:moveTo>
                        <a:pt x="0" y="1355090"/>
                      </a:moveTo>
                      <a:cubicBezTo>
                        <a:pt x="0" y="1355090"/>
                        <a:pt x="1165860" y="0"/>
                        <a:pt x="1507490" y="344170"/>
                      </a:cubicBezTo>
                      <a:cubicBezTo>
                        <a:pt x="1850390" y="688340"/>
                        <a:pt x="0" y="1355090"/>
                        <a:pt x="0" y="135509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90" name="任意多边形: 形状 29"/>
                <p:cNvSpPr/>
                <p:nvPr>
                  <p:custDataLst>
                    <p:tags r:id="rId23"/>
                  </p:custDataLst>
                </p:nvPr>
              </p:nvSpPr>
              <p:spPr>
                <a:xfrm>
                  <a:off x="3285490" y="4687570"/>
                  <a:ext cx="1325881" cy="1882141"/>
                </a:xfrm>
                <a:custGeom>
                  <a:avLst/>
                  <a:ahLst/>
                  <a:rect l="0" t="0" r="0" b="0"/>
                  <a:pathLst>
                    <a:path w="1325881" h="1882141">
                      <a:moveTo>
                        <a:pt x="1325880" y="1882140"/>
                      </a:moveTo>
                      <a:cubicBezTo>
                        <a:pt x="1325880" y="1882140"/>
                        <a:pt x="0" y="287020"/>
                        <a:pt x="349250" y="143510"/>
                      </a:cubicBezTo>
                      <a:cubicBezTo>
                        <a:pt x="697230" y="0"/>
                        <a:pt x="1325880" y="1882140"/>
                        <a:pt x="1325880" y="188214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91" name="任意多边形: 形状 30"/>
                <p:cNvSpPr/>
                <p:nvPr>
                  <p:custDataLst>
                    <p:tags r:id="rId24"/>
                  </p:custDataLst>
                </p:nvPr>
              </p:nvSpPr>
              <p:spPr>
                <a:xfrm>
                  <a:off x="4817110" y="6292850"/>
                  <a:ext cx="1860551" cy="1640841"/>
                </a:xfrm>
                <a:custGeom>
                  <a:avLst/>
                  <a:ahLst/>
                  <a:rect l="0" t="0" r="0" b="0"/>
                  <a:pathLst>
                    <a:path w="1860551" h="1640841">
                      <a:moveTo>
                        <a:pt x="0" y="0"/>
                      </a:moveTo>
                      <a:cubicBezTo>
                        <a:pt x="0" y="0"/>
                        <a:pt x="1860550" y="962660"/>
                        <a:pt x="1619250" y="1303020"/>
                      </a:cubicBezTo>
                      <a:cubicBezTo>
                        <a:pt x="1380490" y="16408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92" name="任意多边形: 形状 31"/>
                <p:cNvSpPr/>
                <p:nvPr>
                  <p:custDataLst>
                    <p:tags r:id="rId25"/>
                  </p:custDataLst>
                </p:nvPr>
              </p:nvSpPr>
              <p:spPr>
                <a:xfrm>
                  <a:off x="4126230" y="6997700"/>
                  <a:ext cx="1983741" cy="1866901"/>
                </a:xfrm>
                <a:custGeom>
                  <a:avLst/>
                  <a:ahLst/>
                  <a:rect l="0" t="0" r="0" b="0"/>
                  <a:pathLst>
                    <a:path w="1983741" h="1866901">
                      <a:moveTo>
                        <a:pt x="0" y="0"/>
                      </a:moveTo>
                      <a:cubicBezTo>
                        <a:pt x="0" y="0"/>
                        <a:pt x="1983740" y="1093470"/>
                        <a:pt x="1724660" y="1480820"/>
                      </a:cubicBezTo>
                      <a:cubicBezTo>
                        <a:pt x="1469390" y="186690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93" name="任意多边形: 形状 32"/>
                <p:cNvSpPr/>
                <p:nvPr>
                  <p:custDataLst>
                    <p:tags r:id="rId26"/>
                  </p:custDataLst>
                </p:nvPr>
              </p:nvSpPr>
              <p:spPr>
                <a:xfrm>
                  <a:off x="2620010" y="5190490"/>
                  <a:ext cx="1473201" cy="1911351"/>
                </a:xfrm>
                <a:custGeom>
                  <a:avLst/>
                  <a:ahLst/>
                  <a:rect l="0" t="0" r="0" b="0"/>
                  <a:pathLst>
                    <a:path w="1473201" h="1911351">
                      <a:moveTo>
                        <a:pt x="1473200" y="1911350"/>
                      </a:moveTo>
                      <a:cubicBezTo>
                        <a:pt x="1473200" y="1911350"/>
                        <a:pt x="0" y="257810"/>
                        <a:pt x="365760" y="128270"/>
                      </a:cubicBezTo>
                      <a:cubicBezTo>
                        <a:pt x="728980" y="0"/>
                        <a:pt x="1473200" y="1911350"/>
                        <a:pt x="1473200" y="191135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grpSp>
          <p:grpSp>
            <p:nvGrpSpPr>
              <p:cNvPr id="126" name="组合 33"/>
              <p:cNvGrpSpPr/>
              <p:nvPr userDrawn="1"/>
            </p:nvGrpSpPr>
            <p:grpSpPr>
              <a:xfrm rot="2497797">
                <a:off x="593682" y="5768629"/>
                <a:ext cx="1268252" cy="1234601"/>
                <a:chOff x="2620010" y="3557270"/>
                <a:chExt cx="5535931" cy="5307331"/>
              </a:xfrm>
            </p:grpSpPr>
            <p:sp>
              <p:nvSpPr>
                <p:cNvPr id="1048794" name="任意多边形: 形状 34"/>
                <p:cNvSpPr/>
                <p:nvPr>
                  <p:custDataLst>
                    <p:tags r:id="rId27"/>
                  </p:custDataLst>
                </p:nvPr>
              </p:nvSpPr>
              <p:spPr>
                <a:xfrm>
                  <a:off x="2748280" y="4729480"/>
                  <a:ext cx="3804921" cy="3801111"/>
                </a:xfrm>
                <a:custGeom>
                  <a:avLst/>
                  <a:ahLst/>
                  <a:rect l="0" t="0" r="0" b="0"/>
                  <a:pathLst>
                    <a:path w="3804921" h="3801111">
                      <a:moveTo>
                        <a:pt x="31750" y="3801110"/>
                      </a:moveTo>
                      <a:cubicBezTo>
                        <a:pt x="31750" y="3801110"/>
                        <a:pt x="1685290" y="2019300"/>
                        <a:pt x="2428240" y="1239520"/>
                      </a:cubicBezTo>
                      <a:cubicBezTo>
                        <a:pt x="3169920" y="458470"/>
                        <a:pt x="3804920" y="64770"/>
                        <a:pt x="3804920" y="64770"/>
                      </a:cubicBezTo>
                      <a:lnTo>
                        <a:pt x="3769360" y="0"/>
                      </a:lnTo>
                      <a:cubicBezTo>
                        <a:pt x="3769360" y="0"/>
                        <a:pt x="2957830" y="450850"/>
                        <a:pt x="1663700" y="1918970"/>
                      </a:cubicBezTo>
                      <a:cubicBezTo>
                        <a:pt x="369462" y="3386995"/>
                        <a:pt x="0" y="3743960"/>
                        <a:pt x="0" y="37439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95" name="任意多边形: 形状 35"/>
                <p:cNvSpPr/>
                <p:nvPr>
                  <p:custDataLst>
                    <p:tags r:id="rId28"/>
                  </p:custDataLst>
                </p:nvPr>
              </p:nvSpPr>
              <p:spPr>
                <a:xfrm>
                  <a:off x="5868670" y="5276850"/>
                  <a:ext cx="1488441" cy="1153161"/>
                </a:xfrm>
                <a:custGeom>
                  <a:avLst/>
                  <a:ahLst/>
                  <a:rect l="0" t="0" r="0" b="0"/>
                  <a:pathLst>
                    <a:path w="1488441" h="1153161">
                      <a:moveTo>
                        <a:pt x="0" y="0"/>
                      </a:moveTo>
                      <a:cubicBezTo>
                        <a:pt x="0" y="0"/>
                        <a:pt x="1488440" y="505460"/>
                        <a:pt x="1358900" y="830580"/>
                      </a:cubicBezTo>
                      <a:cubicBezTo>
                        <a:pt x="1233170" y="115316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96" name="任意多边形: 形状 36"/>
                <p:cNvSpPr/>
                <p:nvPr>
                  <p:custDataLst>
                    <p:tags r:id="rId29"/>
                  </p:custDataLst>
                </p:nvPr>
              </p:nvSpPr>
              <p:spPr>
                <a:xfrm>
                  <a:off x="4053840" y="4085590"/>
                  <a:ext cx="1143001" cy="1800861"/>
                </a:xfrm>
                <a:custGeom>
                  <a:avLst/>
                  <a:ahLst/>
                  <a:rect l="0" t="0" r="0" b="0"/>
                  <a:pathLst>
                    <a:path w="1143001" h="1800861">
                      <a:moveTo>
                        <a:pt x="1143000" y="1800860"/>
                      </a:moveTo>
                      <a:cubicBezTo>
                        <a:pt x="1143000" y="1800860"/>
                        <a:pt x="0" y="281940"/>
                        <a:pt x="330200" y="142240"/>
                      </a:cubicBezTo>
                      <a:cubicBezTo>
                        <a:pt x="659130" y="0"/>
                        <a:pt x="1143000" y="1800860"/>
                        <a:pt x="1143000" y="18008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97" name="任意多边形: 形状 37"/>
                <p:cNvSpPr/>
                <p:nvPr>
                  <p:custDataLst>
                    <p:tags r:id="rId30"/>
                  </p:custDataLst>
                </p:nvPr>
              </p:nvSpPr>
              <p:spPr>
                <a:xfrm>
                  <a:off x="5360670" y="5697220"/>
                  <a:ext cx="1703071" cy="1450341"/>
                </a:xfrm>
                <a:custGeom>
                  <a:avLst/>
                  <a:ahLst/>
                  <a:rect l="0" t="0" r="0" b="0"/>
                  <a:pathLst>
                    <a:path w="1703071" h="1450341">
                      <a:moveTo>
                        <a:pt x="0" y="0"/>
                      </a:moveTo>
                      <a:cubicBezTo>
                        <a:pt x="0" y="0"/>
                        <a:pt x="1703070" y="850900"/>
                        <a:pt x="1480820" y="1151890"/>
                      </a:cubicBezTo>
                      <a:cubicBezTo>
                        <a:pt x="1262380" y="14503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98" name="任意多边形: 形状 38"/>
                <p:cNvSpPr/>
                <p:nvPr>
                  <p:custDataLst>
                    <p:tags r:id="rId31"/>
                  </p:custDataLst>
                </p:nvPr>
              </p:nvSpPr>
              <p:spPr>
                <a:xfrm>
                  <a:off x="4839970" y="3752850"/>
                  <a:ext cx="900431" cy="1656081"/>
                </a:xfrm>
                <a:custGeom>
                  <a:avLst/>
                  <a:ahLst/>
                  <a:rect l="0" t="0" r="0" b="0"/>
                  <a:pathLst>
                    <a:path w="900431" h="1656081">
                      <a:moveTo>
                        <a:pt x="900430" y="1656080"/>
                      </a:moveTo>
                      <a:cubicBezTo>
                        <a:pt x="900430" y="1656080"/>
                        <a:pt x="0" y="373380"/>
                        <a:pt x="295910" y="187960"/>
                      </a:cubicBezTo>
                      <a:cubicBezTo>
                        <a:pt x="590550" y="0"/>
                        <a:pt x="900430" y="1656080"/>
                        <a:pt x="900430" y="165608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799" name="任意多边形: 形状 39"/>
                <p:cNvSpPr/>
                <p:nvPr>
                  <p:custDataLst>
                    <p:tags r:id="rId32"/>
                  </p:custDataLst>
                </p:nvPr>
              </p:nvSpPr>
              <p:spPr>
                <a:xfrm>
                  <a:off x="6305550" y="4892040"/>
                  <a:ext cx="1313181" cy="900431"/>
                </a:xfrm>
                <a:custGeom>
                  <a:avLst/>
                  <a:ahLst/>
                  <a:rect l="0" t="0" r="0" b="0"/>
                  <a:pathLst>
                    <a:path w="1313181" h="900431">
                      <a:moveTo>
                        <a:pt x="0" y="0"/>
                      </a:moveTo>
                      <a:cubicBezTo>
                        <a:pt x="0" y="0"/>
                        <a:pt x="1313180" y="236220"/>
                        <a:pt x="1214120" y="567690"/>
                      </a:cubicBezTo>
                      <a:cubicBezTo>
                        <a:pt x="1115060" y="90043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00" name="任意多边形: 形状 40"/>
                <p:cNvSpPr/>
                <p:nvPr>
                  <p:custDataLst>
                    <p:tags r:id="rId33"/>
                  </p:custDataLst>
                </p:nvPr>
              </p:nvSpPr>
              <p:spPr>
                <a:xfrm>
                  <a:off x="5552440" y="3590290"/>
                  <a:ext cx="680721" cy="1433831"/>
                </a:xfrm>
                <a:custGeom>
                  <a:avLst/>
                  <a:ahLst/>
                  <a:rect l="0" t="0" r="0" b="0"/>
                  <a:pathLst>
                    <a:path w="680721" h="1433831">
                      <a:moveTo>
                        <a:pt x="680720" y="1433830"/>
                      </a:moveTo>
                      <a:cubicBezTo>
                        <a:pt x="680720" y="1433830"/>
                        <a:pt x="0" y="285750"/>
                        <a:pt x="316230" y="144780"/>
                      </a:cubicBezTo>
                      <a:cubicBezTo>
                        <a:pt x="633730" y="0"/>
                        <a:pt x="680720" y="1433830"/>
                        <a:pt x="680720" y="143383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01" name="任意多边形: 形状 41"/>
                <p:cNvSpPr/>
                <p:nvPr>
                  <p:custDataLst>
                    <p:tags r:id="rId34"/>
                  </p:custDataLst>
                </p:nvPr>
              </p:nvSpPr>
              <p:spPr>
                <a:xfrm>
                  <a:off x="6305550" y="3557270"/>
                  <a:ext cx="1850391" cy="1355091"/>
                </a:xfrm>
                <a:custGeom>
                  <a:avLst/>
                  <a:ahLst/>
                  <a:rect l="0" t="0" r="0" b="0"/>
                  <a:pathLst>
                    <a:path w="1850391" h="1355091">
                      <a:moveTo>
                        <a:pt x="0" y="1355090"/>
                      </a:moveTo>
                      <a:cubicBezTo>
                        <a:pt x="0" y="1355090"/>
                        <a:pt x="1165860" y="0"/>
                        <a:pt x="1507490" y="344170"/>
                      </a:cubicBezTo>
                      <a:cubicBezTo>
                        <a:pt x="1850390" y="688340"/>
                        <a:pt x="0" y="1355090"/>
                        <a:pt x="0" y="135509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02" name="任意多边形: 形状 42"/>
                <p:cNvSpPr/>
                <p:nvPr>
                  <p:custDataLst>
                    <p:tags r:id="rId35"/>
                  </p:custDataLst>
                </p:nvPr>
              </p:nvSpPr>
              <p:spPr>
                <a:xfrm>
                  <a:off x="3285490" y="4687570"/>
                  <a:ext cx="1325881" cy="1882141"/>
                </a:xfrm>
                <a:custGeom>
                  <a:avLst/>
                  <a:ahLst/>
                  <a:rect l="0" t="0" r="0" b="0"/>
                  <a:pathLst>
                    <a:path w="1325881" h="1882141">
                      <a:moveTo>
                        <a:pt x="1325880" y="1882140"/>
                      </a:moveTo>
                      <a:cubicBezTo>
                        <a:pt x="1325880" y="1882140"/>
                        <a:pt x="0" y="287020"/>
                        <a:pt x="349250" y="143510"/>
                      </a:cubicBezTo>
                      <a:cubicBezTo>
                        <a:pt x="697230" y="0"/>
                        <a:pt x="1325880" y="1882140"/>
                        <a:pt x="1325880" y="188214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03" name="任意多边形: 形状 43"/>
                <p:cNvSpPr/>
                <p:nvPr>
                  <p:custDataLst>
                    <p:tags r:id="rId36"/>
                  </p:custDataLst>
                </p:nvPr>
              </p:nvSpPr>
              <p:spPr>
                <a:xfrm>
                  <a:off x="4817110" y="6292850"/>
                  <a:ext cx="1860551" cy="1640841"/>
                </a:xfrm>
                <a:custGeom>
                  <a:avLst/>
                  <a:ahLst/>
                  <a:rect l="0" t="0" r="0" b="0"/>
                  <a:pathLst>
                    <a:path w="1860551" h="1640841">
                      <a:moveTo>
                        <a:pt x="0" y="0"/>
                      </a:moveTo>
                      <a:cubicBezTo>
                        <a:pt x="0" y="0"/>
                        <a:pt x="1860550" y="962660"/>
                        <a:pt x="1619250" y="1303020"/>
                      </a:cubicBezTo>
                      <a:cubicBezTo>
                        <a:pt x="1380490" y="16408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04" name="任意多边形: 形状 44"/>
                <p:cNvSpPr/>
                <p:nvPr>
                  <p:custDataLst>
                    <p:tags r:id="rId37"/>
                  </p:custDataLst>
                </p:nvPr>
              </p:nvSpPr>
              <p:spPr>
                <a:xfrm>
                  <a:off x="4126230" y="6997700"/>
                  <a:ext cx="1983741" cy="1866901"/>
                </a:xfrm>
                <a:custGeom>
                  <a:avLst/>
                  <a:ahLst/>
                  <a:rect l="0" t="0" r="0" b="0"/>
                  <a:pathLst>
                    <a:path w="1983741" h="1866901">
                      <a:moveTo>
                        <a:pt x="0" y="0"/>
                      </a:moveTo>
                      <a:cubicBezTo>
                        <a:pt x="0" y="0"/>
                        <a:pt x="1983740" y="1093470"/>
                        <a:pt x="1724660" y="1480820"/>
                      </a:cubicBezTo>
                      <a:cubicBezTo>
                        <a:pt x="1469390" y="186690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05" name="任意多边形: 形状 45"/>
                <p:cNvSpPr/>
                <p:nvPr>
                  <p:custDataLst>
                    <p:tags r:id="rId38"/>
                  </p:custDataLst>
                </p:nvPr>
              </p:nvSpPr>
              <p:spPr>
                <a:xfrm>
                  <a:off x="2620010" y="5190490"/>
                  <a:ext cx="1473201" cy="1911351"/>
                </a:xfrm>
                <a:custGeom>
                  <a:avLst/>
                  <a:ahLst/>
                  <a:rect l="0" t="0" r="0" b="0"/>
                  <a:pathLst>
                    <a:path w="1473201" h="1911351">
                      <a:moveTo>
                        <a:pt x="1473200" y="1911350"/>
                      </a:moveTo>
                      <a:cubicBezTo>
                        <a:pt x="1473200" y="1911350"/>
                        <a:pt x="0" y="257810"/>
                        <a:pt x="365760" y="128270"/>
                      </a:cubicBezTo>
                      <a:cubicBezTo>
                        <a:pt x="728980" y="0"/>
                        <a:pt x="1473200" y="1911350"/>
                        <a:pt x="1473200" y="191135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grpSp>
          <p:grpSp>
            <p:nvGrpSpPr>
              <p:cNvPr id="127" name="组合 46"/>
              <p:cNvGrpSpPr/>
              <p:nvPr userDrawn="1"/>
            </p:nvGrpSpPr>
            <p:grpSpPr>
              <a:xfrm rot="21239751">
                <a:off x="706324" y="4780592"/>
                <a:ext cx="1268252" cy="1234601"/>
                <a:chOff x="2620010" y="3557270"/>
                <a:chExt cx="5535931" cy="5307331"/>
              </a:xfrm>
            </p:grpSpPr>
            <p:sp>
              <p:nvSpPr>
                <p:cNvPr id="1048806" name="任意多边形: 形状 47"/>
                <p:cNvSpPr/>
                <p:nvPr>
                  <p:custDataLst>
                    <p:tags r:id="rId39"/>
                  </p:custDataLst>
                </p:nvPr>
              </p:nvSpPr>
              <p:spPr>
                <a:xfrm>
                  <a:off x="2748280" y="4729480"/>
                  <a:ext cx="3804921" cy="3801111"/>
                </a:xfrm>
                <a:custGeom>
                  <a:avLst/>
                  <a:ahLst/>
                  <a:rect l="0" t="0" r="0" b="0"/>
                  <a:pathLst>
                    <a:path w="3804921" h="3801111">
                      <a:moveTo>
                        <a:pt x="31750" y="3801110"/>
                      </a:moveTo>
                      <a:cubicBezTo>
                        <a:pt x="31750" y="3801110"/>
                        <a:pt x="1685290" y="2019300"/>
                        <a:pt x="2428240" y="1239520"/>
                      </a:cubicBezTo>
                      <a:cubicBezTo>
                        <a:pt x="3169920" y="458470"/>
                        <a:pt x="3804920" y="64770"/>
                        <a:pt x="3804920" y="64770"/>
                      </a:cubicBezTo>
                      <a:lnTo>
                        <a:pt x="3769360" y="0"/>
                      </a:lnTo>
                      <a:cubicBezTo>
                        <a:pt x="3769360" y="0"/>
                        <a:pt x="2957830" y="450850"/>
                        <a:pt x="1663700" y="1918970"/>
                      </a:cubicBezTo>
                      <a:cubicBezTo>
                        <a:pt x="369462" y="3386995"/>
                        <a:pt x="0" y="3743960"/>
                        <a:pt x="0" y="37439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07" name="任意多边形: 形状 48"/>
                <p:cNvSpPr/>
                <p:nvPr>
                  <p:custDataLst>
                    <p:tags r:id="rId40"/>
                  </p:custDataLst>
                </p:nvPr>
              </p:nvSpPr>
              <p:spPr>
                <a:xfrm>
                  <a:off x="5868670" y="5276850"/>
                  <a:ext cx="1488441" cy="1153161"/>
                </a:xfrm>
                <a:custGeom>
                  <a:avLst/>
                  <a:ahLst/>
                  <a:rect l="0" t="0" r="0" b="0"/>
                  <a:pathLst>
                    <a:path w="1488441" h="1153161">
                      <a:moveTo>
                        <a:pt x="0" y="0"/>
                      </a:moveTo>
                      <a:cubicBezTo>
                        <a:pt x="0" y="0"/>
                        <a:pt x="1488440" y="505460"/>
                        <a:pt x="1358900" y="830580"/>
                      </a:cubicBezTo>
                      <a:cubicBezTo>
                        <a:pt x="1233170" y="115316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08" name="任意多边形: 形状 49"/>
                <p:cNvSpPr/>
                <p:nvPr>
                  <p:custDataLst>
                    <p:tags r:id="rId41"/>
                  </p:custDataLst>
                </p:nvPr>
              </p:nvSpPr>
              <p:spPr>
                <a:xfrm>
                  <a:off x="4053840" y="4085590"/>
                  <a:ext cx="1143001" cy="1800861"/>
                </a:xfrm>
                <a:custGeom>
                  <a:avLst/>
                  <a:ahLst/>
                  <a:rect l="0" t="0" r="0" b="0"/>
                  <a:pathLst>
                    <a:path w="1143001" h="1800861">
                      <a:moveTo>
                        <a:pt x="1143000" y="1800860"/>
                      </a:moveTo>
                      <a:cubicBezTo>
                        <a:pt x="1143000" y="1800860"/>
                        <a:pt x="0" y="281940"/>
                        <a:pt x="330200" y="142240"/>
                      </a:cubicBezTo>
                      <a:cubicBezTo>
                        <a:pt x="659130" y="0"/>
                        <a:pt x="1143000" y="1800860"/>
                        <a:pt x="1143000" y="18008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09" name="任意多边形: 形状 50"/>
                <p:cNvSpPr/>
                <p:nvPr>
                  <p:custDataLst>
                    <p:tags r:id="rId42"/>
                  </p:custDataLst>
                </p:nvPr>
              </p:nvSpPr>
              <p:spPr>
                <a:xfrm>
                  <a:off x="5360670" y="5697220"/>
                  <a:ext cx="1703071" cy="1450341"/>
                </a:xfrm>
                <a:custGeom>
                  <a:avLst/>
                  <a:ahLst/>
                  <a:rect l="0" t="0" r="0" b="0"/>
                  <a:pathLst>
                    <a:path w="1703071" h="1450341">
                      <a:moveTo>
                        <a:pt x="0" y="0"/>
                      </a:moveTo>
                      <a:cubicBezTo>
                        <a:pt x="0" y="0"/>
                        <a:pt x="1703070" y="850900"/>
                        <a:pt x="1480820" y="1151890"/>
                      </a:cubicBezTo>
                      <a:cubicBezTo>
                        <a:pt x="1262380" y="14503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10" name="任意多边形: 形状 51"/>
                <p:cNvSpPr/>
                <p:nvPr>
                  <p:custDataLst>
                    <p:tags r:id="rId43"/>
                  </p:custDataLst>
                </p:nvPr>
              </p:nvSpPr>
              <p:spPr>
                <a:xfrm>
                  <a:off x="4839970" y="3752850"/>
                  <a:ext cx="900431" cy="1656081"/>
                </a:xfrm>
                <a:custGeom>
                  <a:avLst/>
                  <a:ahLst/>
                  <a:rect l="0" t="0" r="0" b="0"/>
                  <a:pathLst>
                    <a:path w="900431" h="1656081">
                      <a:moveTo>
                        <a:pt x="900430" y="1656080"/>
                      </a:moveTo>
                      <a:cubicBezTo>
                        <a:pt x="900430" y="1656080"/>
                        <a:pt x="0" y="373380"/>
                        <a:pt x="295910" y="187960"/>
                      </a:cubicBezTo>
                      <a:cubicBezTo>
                        <a:pt x="590550" y="0"/>
                        <a:pt x="900430" y="1656080"/>
                        <a:pt x="900430" y="165608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11" name="任意多边形: 形状 52"/>
                <p:cNvSpPr/>
                <p:nvPr>
                  <p:custDataLst>
                    <p:tags r:id="rId44"/>
                  </p:custDataLst>
                </p:nvPr>
              </p:nvSpPr>
              <p:spPr>
                <a:xfrm>
                  <a:off x="6305550" y="4892040"/>
                  <a:ext cx="1313181" cy="900431"/>
                </a:xfrm>
                <a:custGeom>
                  <a:avLst/>
                  <a:ahLst/>
                  <a:rect l="0" t="0" r="0" b="0"/>
                  <a:pathLst>
                    <a:path w="1313181" h="900431">
                      <a:moveTo>
                        <a:pt x="0" y="0"/>
                      </a:moveTo>
                      <a:cubicBezTo>
                        <a:pt x="0" y="0"/>
                        <a:pt x="1313180" y="236220"/>
                        <a:pt x="1214120" y="567690"/>
                      </a:cubicBezTo>
                      <a:cubicBezTo>
                        <a:pt x="1115060" y="90043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12" name="任意多边形: 形状 53"/>
                <p:cNvSpPr/>
                <p:nvPr>
                  <p:custDataLst>
                    <p:tags r:id="rId45"/>
                  </p:custDataLst>
                </p:nvPr>
              </p:nvSpPr>
              <p:spPr>
                <a:xfrm>
                  <a:off x="5552440" y="3590290"/>
                  <a:ext cx="680721" cy="1433831"/>
                </a:xfrm>
                <a:custGeom>
                  <a:avLst/>
                  <a:ahLst/>
                  <a:rect l="0" t="0" r="0" b="0"/>
                  <a:pathLst>
                    <a:path w="680721" h="1433831">
                      <a:moveTo>
                        <a:pt x="680720" y="1433830"/>
                      </a:moveTo>
                      <a:cubicBezTo>
                        <a:pt x="680720" y="1433830"/>
                        <a:pt x="0" y="285750"/>
                        <a:pt x="316230" y="144780"/>
                      </a:cubicBezTo>
                      <a:cubicBezTo>
                        <a:pt x="633730" y="0"/>
                        <a:pt x="680720" y="1433830"/>
                        <a:pt x="680720" y="143383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13" name="任意多边形: 形状 54"/>
                <p:cNvSpPr/>
                <p:nvPr>
                  <p:custDataLst>
                    <p:tags r:id="rId46"/>
                  </p:custDataLst>
                </p:nvPr>
              </p:nvSpPr>
              <p:spPr>
                <a:xfrm>
                  <a:off x="6305550" y="3557270"/>
                  <a:ext cx="1850391" cy="1355091"/>
                </a:xfrm>
                <a:custGeom>
                  <a:avLst/>
                  <a:ahLst/>
                  <a:rect l="0" t="0" r="0" b="0"/>
                  <a:pathLst>
                    <a:path w="1850391" h="1355091">
                      <a:moveTo>
                        <a:pt x="0" y="1355090"/>
                      </a:moveTo>
                      <a:cubicBezTo>
                        <a:pt x="0" y="1355090"/>
                        <a:pt x="1165860" y="0"/>
                        <a:pt x="1507490" y="344170"/>
                      </a:cubicBezTo>
                      <a:cubicBezTo>
                        <a:pt x="1850390" y="688340"/>
                        <a:pt x="0" y="1355090"/>
                        <a:pt x="0" y="135509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14" name="任意多边形: 形状 55"/>
                <p:cNvSpPr/>
                <p:nvPr>
                  <p:custDataLst>
                    <p:tags r:id="rId47"/>
                  </p:custDataLst>
                </p:nvPr>
              </p:nvSpPr>
              <p:spPr>
                <a:xfrm>
                  <a:off x="3285490" y="4687570"/>
                  <a:ext cx="1325881" cy="1882141"/>
                </a:xfrm>
                <a:custGeom>
                  <a:avLst/>
                  <a:ahLst/>
                  <a:rect l="0" t="0" r="0" b="0"/>
                  <a:pathLst>
                    <a:path w="1325881" h="1882141">
                      <a:moveTo>
                        <a:pt x="1325880" y="1882140"/>
                      </a:moveTo>
                      <a:cubicBezTo>
                        <a:pt x="1325880" y="1882140"/>
                        <a:pt x="0" y="287020"/>
                        <a:pt x="349250" y="143510"/>
                      </a:cubicBezTo>
                      <a:cubicBezTo>
                        <a:pt x="697230" y="0"/>
                        <a:pt x="1325880" y="1882140"/>
                        <a:pt x="1325880" y="188214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15" name="任意多边形: 形状 56"/>
                <p:cNvSpPr/>
                <p:nvPr>
                  <p:custDataLst>
                    <p:tags r:id="rId48"/>
                  </p:custDataLst>
                </p:nvPr>
              </p:nvSpPr>
              <p:spPr>
                <a:xfrm>
                  <a:off x="4817110" y="6292850"/>
                  <a:ext cx="1860551" cy="1640841"/>
                </a:xfrm>
                <a:custGeom>
                  <a:avLst/>
                  <a:ahLst/>
                  <a:rect l="0" t="0" r="0" b="0"/>
                  <a:pathLst>
                    <a:path w="1860551" h="1640841">
                      <a:moveTo>
                        <a:pt x="0" y="0"/>
                      </a:moveTo>
                      <a:cubicBezTo>
                        <a:pt x="0" y="0"/>
                        <a:pt x="1860550" y="962660"/>
                        <a:pt x="1619250" y="1303020"/>
                      </a:cubicBezTo>
                      <a:cubicBezTo>
                        <a:pt x="1380490" y="16408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16" name="任意多边形: 形状 57"/>
                <p:cNvSpPr/>
                <p:nvPr>
                  <p:custDataLst>
                    <p:tags r:id="rId49"/>
                  </p:custDataLst>
                </p:nvPr>
              </p:nvSpPr>
              <p:spPr>
                <a:xfrm>
                  <a:off x="4126230" y="6997700"/>
                  <a:ext cx="1983741" cy="1866901"/>
                </a:xfrm>
                <a:custGeom>
                  <a:avLst/>
                  <a:ahLst/>
                  <a:rect l="0" t="0" r="0" b="0"/>
                  <a:pathLst>
                    <a:path w="1983741" h="1866901">
                      <a:moveTo>
                        <a:pt x="0" y="0"/>
                      </a:moveTo>
                      <a:cubicBezTo>
                        <a:pt x="0" y="0"/>
                        <a:pt x="1983740" y="1093470"/>
                        <a:pt x="1724660" y="1480820"/>
                      </a:cubicBezTo>
                      <a:cubicBezTo>
                        <a:pt x="1469390" y="186690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17" name="任意多边形: 形状 58"/>
                <p:cNvSpPr/>
                <p:nvPr>
                  <p:custDataLst>
                    <p:tags r:id="rId50"/>
                  </p:custDataLst>
                </p:nvPr>
              </p:nvSpPr>
              <p:spPr>
                <a:xfrm>
                  <a:off x="2620010" y="5190490"/>
                  <a:ext cx="1473201" cy="1911351"/>
                </a:xfrm>
                <a:custGeom>
                  <a:avLst/>
                  <a:ahLst/>
                  <a:rect l="0" t="0" r="0" b="0"/>
                  <a:pathLst>
                    <a:path w="1473201" h="1911351">
                      <a:moveTo>
                        <a:pt x="1473200" y="1911350"/>
                      </a:moveTo>
                      <a:cubicBezTo>
                        <a:pt x="1473200" y="1911350"/>
                        <a:pt x="0" y="257810"/>
                        <a:pt x="365760" y="128270"/>
                      </a:cubicBezTo>
                      <a:cubicBezTo>
                        <a:pt x="728980" y="0"/>
                        <a:pt x="1473200" y="1911350"/>
                        <a:pt x="1473200" y="191135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grpSp>
        </p:grpSp>
        <p:grpSp>
          <p:nvGrpSpPr>
            <p:cNvPr id="128" name="组合 67"/>
            <p:cNvGrpSpPr/>
            <p:nvPr userDrawn="1">
              <p:custDataLst>
                <p:tags r:id="rId51"/>
              </p:custDataLst>
            </p:nvPr>
          </p:nvGrpSpPr>
          <p:grpSpPr>
            <a:xfrm rot="10800000">
              <a:off x="11017129" y="-71120"/>
              <a:ext cx="1219955" cy="1067139"/>
              <a:chOff x="2620010" y="3557270"/>
              <a:chExt cx="5535931" cy="5307331"/>
            </a:xfrm>
          </p:grpSpPr>
          <p:sp>
            <p:nvSpPr>
              <p:cNvPr id="1048818" name="任意多边形: 形状 8"/>
              <p:cNvSpPr/>
              <p:nvPr>
                <p:custDataLst>
                  <p:tags r:id="rId52"/>
                </p:custDataLst>
              </p:nvPr>
            </p:nvSpPr>
            <p:spPr>
              <a:xfrm>
                <a:off x="2748280" y="4729480"/>
                <a:ext cx="3804921" cy="3801111"/>
              </a:xfrm>
              <a:custGeom>
                <a:avLst/>
                <a:ahLst/>
                <a:rect l="0" t="0" r="0" b="0"/>
                <a:pathLst>
                  <a:path w="3804921" h="3801111">
                    <a:moveTo>
                      <a:pt x="31750" y="3801110"/>
                    </a:moveTo>
                    <a:cubicBezTo>
                      <a:pt x="31750" y="3801110"/>
                      <a:pt x="1685290" y="2019300"/>
                      <a:pt x="2428240" y="1239520"/>
                    </a:cubicBezTo>
                    <a:cubicBezTo>
                      <a:pt x="3169920" y="458470"/>
                      <a:pt x="3804920" y="64770"/>
                      <a:pt x="3804920" y="64770"/>
                    </a:cubicBezTo>
                    <a:lnTo>
                      <a:pt x="3769360" y="0"/>
                    </a:lnTo>
                    <a:cubicBezTo>
                      <a:pt x="3769360" y="0"/>
                      <a:pt x="2957830" y="450850"/>
                      <a:pt x="1663700" y="1918970"/>
                    </a:cubicBezTo>
                    <a:cubicBezTo>
                      <a:pt x="369462" y="3386995"/>
                      <a:pt x="0" y="3743960"/>
                      <a:pt x="0" y="37439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19" name="任意多边形: 形状 9"/>
              <p:cNvSpPr/>
              <p:nvPr>
                <p:custDataLst>
                  <p:tags r:id="rId53"/>
                </p:custDataLst>
              </p:nvPr>
            </p:nvSpPr>
            <p:spPr>
              <a:xfrm>
                <a:off x="5868670" y="5276850"/>
                <a:ext cx="1488441" cy="1153161"/>
              </a:xfrm>
              <a:custGeom>
                <a:avLst/>
                <a:ahLst/>
                <a:rect l="0" t="0" r="0" b="0"/>
                <a:pathLst>
                  <a:path w="1488441" h="1153161">
                    <a:moveTo>
                      <a:pt x="0" y="0"/>
                    </a:moveTo>
                    <a:cubicBezTo>
                      <a:pt x="0" y="0"/>
                      <a:pt x="1488440" y="505460"/>
                      <a:pt x="1358900" y="830580"/>
                    </a:cubicBezTo>
                    <a:cubicBezTo>
                      <a:pt x="1233170" y="115316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20" name="任意多边形: 形状 10"/>
              <p:cNvSpPr/>
              <p:nvPr>
                <p:custDataLst>
                  <p:tags r:id="rId54"/>
                </p:custDataLst>
              </p:nvPr>
            </p:nvSpPr>
            <p:spPr>
              <a:xfrm>
                <a:off x="4053840" y="4085590"/>
                <a:ext cx="1143001" cy="1800861"/>
              </a:xfrm>
              <a:custGeom>
                <a:avLst/>
                <a:ahLst/>
                <a:rect l="0" t="0" r="0" b="0"/>
                <a:pathLst>
                  <a:path w="1143001" h="1800861">
                    <a:moveTo>
                      <a:pt x="1143000" y="1800860"/>
                    </a:moveTo>
                    <a:cubicBezTo>
                      <a:pt x="1143000" y="1800860"/>
                      <a:pt x="0" y="281940"/>
                      <a:pt x="330200" y="142240"/>
                    </a:cubicBezTo>
                    <a:cubicBezTo>
                      <a:pt x="659130" y="0"/>
                      <a:pt x="1143000" y="1800860"/>
                      <a:pt x="1143000" y="18008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21" name="任意多边形: 形状 11"/>
              <p:cNvSpPr/>
              <p:nvPr>
                <p:custDataLst>
                  <p:tags r:id="rId55"/>
                </p:custDataLst>
              </p:nvPr>
            </p:nvSpPr>
            <p:spPr>
              <a:xfrm>
                <a:off x="5360670" y="5697220"/>
                <a:ext cx="1703071" cy="1450341"/>
              </a:xfrm>
              <a:custGeom>
                <a:avLst/>
                <a:ahLst/>
                <a:rect l="0" t="0" r="0" b="0"/>
                <a:pathLst>
                  <a:path w="1703071" h="1450341">
                    <a:moveTo>
                      <a:pt x="0" y="0"/>
                    </a:moveTo>
                    <a:cubicBezTo>
                      <a:pt x="0" y="0"/>
                      <a:pt x="1703070" y="850900"/>
                      <a:pt x="1480820" y="1151890"/>
                    </a:cubicBezTo>
                    <a:cubicBezTo>
                      <a:pt x="1262380" y="14503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22" name="任意多边形: 形状 12"/>
              <p:cNvSpPr/>
              <p:nvPr>
                <p:custDataLst>
                  <p:tags r:id="rId56"/>
                </p:custDataLst>
              </p:nvPr>
            </p:nvSpPr>
            <p:spPr>
              <a:xfrm>
                <a:off x="4839970" y="3752850"/>
                <a:ext cx="900431" cy="1656081"/>
              </a:xfrm>
              <a:custGeom>
                <a:avLst/>
                <a:ahLst/>
                <a:rect l="0" t="0" r="0" b="0"/>
                <a:pathLst>
                  <a:path w="900431" h="1656081">
                    <a:moveTo>
                      <a:pt x="900430" y="1656080"/>
                    </a:moveTo>
                    <a:cubicBezTo>
                      <a:pt x="900430" y="1656080"/>
                      <a:pt x="0" y="373380"/>
                      <a:pt x="295910" y="187960"/>
                    </a:cubicBezTo>
                    <a:cubicBezTo>
                      <a:pt x="590550" y="0"/>
                      <a:pt x="900430" y="1656080"/>
                      <a:pt x="900430" y="165608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23" name="任意多边形: 形状 13"/>
              <p:cNvSpPr/>
              <p:nvPr>
                <p:custDataLst>
                  <p:tags r:id="rId57"/>
                </p:custDataLst>
              </p:nvPr>
            </p:nvSpPr>
            <p:spPr>
              <a:xfrm>
                <a:off x="6305550" y="4892040"/>
                <a:ext cx="1313181" cy="900431"/>
              </a:xfrm>
              <a:custGeom>
                <a:avLst/>
                <a:ahLst/>
                <a:rect l="0" t="0" r="0" b="0"/>
                <a:pathLst>
                  <a:path w="1313181" h="900431">
                    <a:moveTo>
                      <a:pt x="0" y="0"/>
                    </a:moveTo>
                    <a:cubicBezTo>
                      <a:pt x="0" y="0"/>
                      <a:pt x="1313180" y="236220"/>
                      <a:pt x="1214120" y="567690"/>
                    </a:cubicBezTo>
                    <a:cubicBezTo>
                      <a:pt x="1115060" y="90043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24" name="任意多边形: 形状 14"/>
              <p:cNvSpPr/>
              <p:nvPr>
                <p:custDataLst>
                  <p:tags r:id="rId58"/>
                </p:custDataLst>
              </p:nvPr>
            </p:nvSpPr>
            <p:spPr>
              <a:xfrm>
                <a:off x="5552440" y="3590290"/>
                <a:ext cx="680721" cy="1433831"/>
              </a:xfrm>
              <a:custGeom>
                <a:avLst/>
                <a:ahLst/>
                <a:rect l="0" t="0" r="0" b="0"/>
                <a:pathLst>
                  <a:path w="680721" h="1433831">
                    <a:moveTo>
                      <a:pt x="680720" y="1433830"/>
                    </a:moveTo>
                    <a:cubicBezTo>
                      <a:pt x="680720" y="1433830"/>
                      <a:pt x="0" y="285750"/>
                      <a:pt x="316230" y="144780"/>
                    </a:cubicBezTo>
                    <a:cubicBezTo>
                      <a:pt x="633730" y="0"/>
                      <a:pt x="680720" y="1433830"/>
                      <a:pt x="680720" y="143383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25" name="任意多边形: 形状 15"/>
              <p:cNvSpPr/>
              <p:nvPr>
                <p:custDataLst>
                  <p:tags r:id="rId59"/>
                </p:custDataLst>
              </p:nvPr>
            </p:nvSpPr>
            <p:spPr>
              <a:xfrm>
                <a:off x="6305550" y="3557270"/>
                <a:ext cx="1850391" cy="1355091"/>
              </a:xfrm>
              <a:custGeom>
                <a:avLst/>
                <a:ahLst/>
                <a:rect l="0" t="0" r="0" b="0"/>
                <a:pathLst>
                  <a:path w="1850391" h="1355091">
                    <a:moveTo>
                      <a:pt x="0" y="1355090"/>
                    </a:moveTo>
                    <a:cubicBezTo>
                      <a:pt x="0" y="1355090"/>
                      <a:pt x="1165860" y="0"/>
                      <a:pt x="1507490" y="344170"/>
                    </a:cubicBezTo>
                    <a:cubicBezTo>
                      <a:pt x="1850390" y="688340"/>
                      <a:pt x="0" y="1355090"/>
                      <a:pt x="0" y="135509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26" name="任意多边形: 形状 16"/>
              <p:cNvSpPr/>
              <p:nvPr>
                <p:custDataLst>
                  <p:tags r:id="rId60"/>
                </p:custDataLst>
              </p:nvPr>
            </p:nvSpPr>
            <p:spPr>
              <a:xfrm>
                <a:off x="3285490" y="4687570"/>
                <a:ext cx="1325881" cy="1882141"/>
              </a:xfrm>
              <a:custGeom>
                <a:avLst/>
                <a:ahLst/>
                <a:rect l="0" t="0" r="0" b="0"/>
                <a:pathLst>
                  <a:path w="1325881" h="1882141">
                    <a:moveTo>
                      <a:pt x="1325880" y="1882140"/>
                    </a:moveTo>
                    <a:cubicBezTo>
                      <a:pt x="1325880" y="1882140"/>
                      <a:pt x="0" y="287020"/>
                      <a:pt x="349250" y="143510"/>
                    </a:cubicBezTo>
                    <a:cubicBezTo>
                      <a:pt x="697230" y="0"/>
                      <a:pt x="1325880" y="1882140"/>
                      <a:pt x="1325880" y="188214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27" name="任意多边形: 形状 17"/>
              <p:cNvSpPr/>
              <p:nvPr>
                <p:custDataLst>
                  <p:tags r:id="rId61"/>
                </p:custDataLst>
              </p:nvPr>
            </p:nvSpPr>
            <p:spPr>
              <a:xfrm>
                <a:off x="4817110" y="6292850"/>
                <a:ext cx="1860551" cy="1640841"/>
              </a:xfrm>
              <a:custGeom>
                <a:avLst/>
                <a:ahLst/>
                <a:rect l="0" t="0" r="0" b="0"/>
                <a:pathLst>
                  <a:path w="1860551" h="1640841">
                    <a:moveTo>
                      <a:pt x="0" y="0"/>
                    </a:moveTo>
                    <a:cubicBezTo>
                      <a:pt x="0" y="0"/>
                      <a:pt x="1860550" y="962660"/>
                      <a:pt x="1619250" y="1303020"/>
                    </a:cubicBezTo>
                    <a:cubicBezTo>
                      <a:pt x="1380490" y="16408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28" name="任意多边形: 形状 18"/>
              <p:cNvSpPr/>
              <p:nvPr>
                <p:custDataLst>
                  <p:tags r:id="rId62"/>
                </p:custDataLst>
              </p:nvPr>
            </p:nvSpPr>
            <p:spPr>
              <a:xfrm>
                <a:off x="4126230" y="6997700"/>
                <a:ext cx="1983741" cy="1866901"/>
              </a:xfrm>
              <a:custGeom>
                <a:avLst/>
                <a:ahLst/>
                <a:rect l="0" t="0" r="0" b="0"/>
                <a:pathLst>
                  <a:path w="1983741" h="1866901">
                    <a:moveTo>
                      <a:pt x="0" y="0"/>
                    </a:moveTo>
                    <a:cubicBezTo>
                      <a:pt x="0" y="0"/>
                      <a:pt x="1983740" y="1093470"/>
                      <a:pt x="1724660" y="1480820"/>
                    </a:cubicBezTo>
                    <a:cubicBezTo>
                      <a:pt x="1469390" y="186690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829" name="任意多边形: 形状 19"/>
              <p:cNvSpPr/>
              <p:nvPr>
                <p:custDataLst>
                  <p:tags r:id="rId63"/>
                </p:custDataLst>
              </p:nvPr>
            </p:nvSpPr>
            <p:spPr>
              <a:xfrm>
                <a:off x="2620010" y="5190490"/>
                <a:ext cx="1473201" cy="1911351"/>
              </a:xfrm>
              <a:custGeom>
                <a:avLst/>
                <a:ahLst/>
                <a:rect l="0" t="0" r="0" b="0"/>
                <a:pathLst>
                  <a:path w="1473201" h="1911351">
                    <a:moveTo>
                      <a:pt x="1473200" y="1911350"/>
                    </a:moveTo>
                    <a:cubicBezTo>
                      <a:pt x="1473200" y="1911350"/>
                      <a:pt x="0" y="257810"/>
                      <a:pt x="365760" y="128270"/>
                    </a:cubicBezTo>
                    <a:cubicBezTo>
                      <a:pt x="728980" y="0"/>
                      <a:pt x="1473200" y="1911350"/>
                      <a:pt x="1473200" y="191135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grpSp>
      </p:grpSp>
      <p:sp>
        <p:nvSpPr>
          <p:cNvPr id="1048830" name="标题 1"/>
          <p:cNvSpPr>
            <a:spLocks noGrp="1"/>
          </p:cNvSpPr>
          <p:nvPr>
            <p:ph type="title"/>
            <p:custDataLst>
              <p:tags r:id="rId64"/>
            </p:custDataLst>
          </p:nvPr>
        </p:nvSpPr>
        <p:spPr/>
        <p:txBody>
          <a:bodyPr bIns="46800" lIns="90000" rIns="90000" tIns="46800">
            <a:normAutofit/>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r>
              <a:rPr altLang="en-US" dirty="0" lang="zh-CN"/>
              <a:t>单击此处编辑母版标题样式</a:t>
            </a:r>
            <a:endParaRPr altLang="en-US" dirty="0" lang="zh-CN"/>
          </a:p>
        </p:txBody>
      </p:sp>
      <p:sp>
        <p:nvSpPr>
          <p:cNvPr id="1048831" name="日期占位符 2"/>
          <p:cNvSpPr>
            <a:spLocks noGrp="1"/>
          </p:cNvSpPr>
          <p:nvPr>
            <p:ph type="dt" sz="half" idx="10"/>
            <p:custDataLst>
              <p:tags r:id="rId65"/>
            </p:custDataLst>
          </p:nvPr>
        </p:nvSpPr>
        <p:spPr/>
        <p:txBody>
          <a:bodyPr/>
          <a:lstStyle>
            <a:lvl1pPr>
              <a:defRPr baseline="0">
                <a:latin typeface="Arial" panose="020B0604020202020204" pitchFamily="34" charset="0"/>
                <a:ea typeface="Arial" panose="020B0604020202020204" pitchFamily="34" charset="0"/>
              </a:defRPr>
            </a:lvl1pPr>
          </a:lstStyle>
          <a:p>
            <a:fld id="{760FBDFE-C587-4B4C-A407-44438C67B59E}" type="datetimeFigureOut">
              <a:rPr altLang="en-US" lang="zh-CN" smtClean="0"/>
            </a:fld>
            <a:endParaRPr altLang="en-US" lang="zh-CN"/>
          </a:p>
        </p:txBody>
      </p:sp>
      <p:sp>
        <p:nvSpPr>
          <p:cNvPr id="1048832" name="页脚占位符 3"/>
          <p:cNvSpPr>
            <a:spLocks noGrp="1"/>
          </p:cNvSpPr>
          <p:nvPr>
            <p:ph type="ftr" sz="quarter" idx="11"/>
            <p:custDataLst>
              <p:tags r:id="rId66"/>
            </p:custDataLst>
          </p:nvPr>
        </p:nvSpPr>
        <p:spPr/>
        <p:txBody>
          <a:bodyPr/>
          <a:lstStyle>
            <a:lvl1pPr>
              <a:defRPr baseline="0">
                <a:latin typeface="Arial" panose="020B0604020202020204" pitchFamily="34" charset="0"/>
                <a:ea typeface="Arial" panose="020B0604020202020204" pitchFamily="34" charset="0"/>
              </a:defRPr>
            </a:lvl1pPr>
          </a:lstStyle>
          <a:p>
            <a:endParaRPr altLang="en-US" dirty="0" lang="zh-CN"/>
          </a:p>
        </p:txBody>
      </p:sp>
      <p:sp>
        <p:nvSpPr>
          <p:cNvPr id="1048833" name="灯片编号占位符 4"/>
          <p:cNvSpPr>
            <a:spLocks noGrp="1"/>
          </p:cNvSpPr>
          <p:nvPr>
            <p:ph type="sldNum" sz="quarter" idx="12"/>
            <p:custDataLst>
              <p:tags r:id="rId67"/>
            </p:custDataLst>
          </p:nvPr>
        </p:nvSpPr>
        <p:spPr/>
        <p:txBody>
          <a:bodyPr/>
          <a:lstStyle>
            <a:lvl1pPr>
              <a:defRPr baseline="0">
                <a:latin typeface="Arial" panose="020B0604020202020204" pitchFamily="34" charset="0"/>
                <a:ea typeface="Arial" panose="020B0604020202020204" pitchFamily="34" charset="0"/>
              </a:defRPr>
            </a:lvl1pPr>
          </a:lstStyle>
          <a:p>
            <a:fld id="{49AE70B2-8BF9-45C0-BB95-33D1B9D3A854}" type="slidenum">
              <a:rPr altLang="en-US" lang="zh-CN" smtClean="0"/>
            </a:fld>
            <a:endParaRPr altLang="en-US" dirty="0" 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frame">
    <p:bg>
      <p:bgPr>
        <a:solidFill>
          <a:schemeClr val="tx2"/>
        </a:solidFill>
        <a:effectLst/>
      </p:bgPr>
    </p:bg>
    <p:spTree>
      <p:nvGrpSpPr>
        <p:cNvPr id="60" name=""/>
        <p:cNvGrpSpPr/>
        <p:nvPr/>
      </p:nvGrpSpPr>
      <p:grpSpPr>
        <a:xfrm>
          <a:off x="0" y="0"/>
          <a:ext cx="0" cy="0"/>
          <a:chOff x="0" y="0"/>
          <a:chExt cx="0" cy="0"/>
        </a:xfrm>
      </p:grpSpPr>
      <p:grpSp>
        <p:nvGrpSpPr>
          <p:cNvPr id="61" name="组合 8"/>
          <p:cNvGrpSpPr/>
          <p:nvPr userDrawn="1">
            <p:custDataLst>
              <p:tags r:id="rId1"/>
            </p:custDataLst>
          </p:nvPr>
        </p:nvGrpSpPr>
        <p:grpSpPr>
          <a:xfrm>
            <a:off x="167958" y="112077"/>
            <a:ext cx="12051982" cy="6819583"/>
            <a:chOff x="167958" y="112077"/>
            <a:chExt cx="12051982" cy="6819583"/>
          </a:xfrm>
        </p:grpSpPr>
        <p:sp>
          <p:nvSpPr>
            <p:cNvPr id="1048599" name="矩形 7"/>
            <p:cNvSpPr/>
            <p:nvPr userDrawn="1">
              <p:custDataLst>
                <p:tags r:id="rId2"/>
              </p:custDataLst>
            </p:nvPr>
          </p:nvSpPr>
          <p:spPr>
            <a:xfrm>
              <a:off x="292800" y="304200"/>
              <a:ext cx="11606400" cy="6249600"/>
            </a:xfrm>
            <a:prstGeom prst="rect"/>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baseline="0" lang="zh-CN">
                <a:latin typeface="Arial" panose="020B0604020202020204" pitchFamily="34" charset="0"/>
                <a:ea typeface="Arial" panose="020B0604020202020204" pitchFamily="34" charset="0"/>
              </a:endParaRPr>
            </a:p>
          </p:txBody>
        </p:sp>
        <p:pic>
          <p:nvPicPr>
            <p:cNvPr id="2097153" name="图片 5" descr="图片1-恢复的"/>
            <p:cNvPicPr>
              <a:picLocks noChangeAspect="1"/>
            </p:cNvPicPr>
            <p:nvPr userDrawn="1">
              <p:custDataLst>
                <p:tags r:id="rId3"/>
              </p:custDataLst>
            </p:nvPr>
          </p:nvPicPr>
          <p:blipFill>
            <a:blip xmlns:r="http://schemas.openxmlformats.org/officeDocument/2006/relationships" r:embed="rId4"/>
            <a:srcRect l="4141" t="18259" r="50840" b="7659"/>
            <a:stretch>
              <a:fillRect/>
            </a:stretch>
          </p:blipFill>
          <p:spPr>
            <a:xfrm>
              <a:off x="10713720" y="5537835"/>
              <a:ext cx="1506220" cy="1393825"/>
            </a:xfrm>
            <a:prstGeom prst="rect"/>
          </p:spPr>
        </p:pic>
        <p:grpSp>
          <p:nvGrpSpPr>
            <p:cNvPr id="62" name="组合 61"/>
            <p:cNvGrpSpPr/>
            <p:nvPr userDrawn="1">
              <p:custDataLst>
                <p:tags r:id="rId5"/>
              </p:custDataLst>
            </p:nvPr>
          </p:nvGrpSpPr>
          <p:grpSpPr>
            <a:xfrm rot="5400000">
              <a:off x="151130" y="128905"/>
              <a:ext cx="1268095" cy="1234440"/>
              <a:chOff x="2620010" y="3557270"/>
              <a:chExt cx="5535931" cy="5307331"/>
            </a:xfrm>
          </p:grpSpPr>
          <p:sp>
            <p:nvSpPr>
              <p:cNvPr id="1048600" name="任意多边形: 形状 8"/>
              <p:cNvSpPr/>
              <p:nvPr>
                <p:custDataLst>
                  <p:tags r:id="rId6"/>
                </p:custDataLst>
              </p:nvPr>
            </p:nvSpPr>
            <p:spPr>
              <a:xfrm>
                <a:off x="2748280" y="4729480"/>
                <a:ext cx="3804921" cy="3801111"/>
              </a:xfrm>
              <a:custGeom>
                <a:avLst/>
                <a:ahLst/>
                <a:rect l="0" t="0" r="0" b="0"/>
                <a:pathLst>
                  <a:path w="3804921" h="3801111">
                    <a:moveTo>
                      <a:pt x="31750" y="3801110"/>
                    </a:moveTo>
                    <a:cubicBezTo>
                      <a:pt x="31750" y="3801110"/>
                      <a:pt x="1685290" y="2019300"/>
                      <a:pt x="2428240" y="1239520"/>
                    </a:cubicBezTo>
                    <a:cubicBezTo>
                      <a:pt x="3169920" y="458470"/>
                      <a:pt x="3804920" y="64770"/>
                      <a:pt x="3804920" y="64770"/>
                    </a:cubicBezTo>
                    <a:lnTo>
                      <a:pt x="3769360" y="0"/>
                    </a:lnTo>
                    <a:cubicBezTo>
                      <a:pt x="3769360" y="0"/>
                      <a:pt x="2957830" y="450850"/>
                      <a:pt x="1663700" y="1918970"/>
                    </a:cubicBezTo>
                    <a:cubicBezTo>
                      <a:pt x="369462" y="3386995"/>
                      <a:pt x="0" y="3743960"/>
                      <a:pt x="0" y="37439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01" name="任意多边形: 形状 9"/>
              <p:cNvSpPr/>
              <p:nvPr>
                <p:custDataLst>
                  <p:tags r:id="rId7"/>
                </p:custDataLst>
              </p:nvPr>
            </p:nvSpPr>
            <p:spPr>
              <a:xfrm>
                <a:off x="5868670" y="5276850"/>
                <a:ext cx="1488441" cy="1153161"/>
              </a:xfrm>
              <a:custGeom>
                <a:avLst/>
                <a:ahLst/>
                <a:rect l="0" t="0" r="0" b="0"/>
                <a:pathLst>
                  <a:path w="1488441" h="1153161">
                    <a:moveTo>
                      <a:pt x="0" y="0"/>
                    </a:moveTo>
                    <a:cubicBezTo>
                      <a:pt x="0" y="0"/>
                      <a:pt x="1488440" y="505460"/>
                      <a:pt x="1358900" y="830580"/>
                    </a:cubicBezTo>
                    <a:cubicBezTo>
                      <a:pt x="1233170" y="115316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02" name="任意多边形: 形状 10"/>
              <p:cNvSpPr/>
              <p:nvPr>
                <p:custDataLst>
                  <p:tags r:id="rId8"/>
                </p:custDataLst>
              </p:nvPr>
            </p:nvSpPr>
            <p:spPr>
              <a:xfrm>
                <a:off x="4053840" y="4085590"/>
                <a:ext cx="1143001" cy="1800861"/>
              </a:xfrm>
              <a:custGeom>
                <a:avLst/>
                <a:ahLst/>
                <a:rect l="0" t="0" r="0" b="0"/>
                <a:pathLst>
                  <a:path w="1143001" h="1800861">
                    <a:moveTo>
                      <a:pt x="1143000" y="1800860"/>
                    </a:moveTo>
                    <a:cubicBezTo>
                      <a:pt x="1143000" y="1800860"/>
                      <a:pt x="0" y="281940"/>
                      <a:pt x="330200" y="142240"/>
                    </a:cubicBezTo>
                    <a:cubicBezTo>
                      <a:pt x="659130" y="0"/>
                      <a:pt x="1143000" y="1800860"/>
                      <a:pt x="1143000" y="180086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03" name="任意多边形: 形状 11"/>
              <p:cNvSpPr/>
              <p:nvPr>
                <p:custDataLst>
                  <p:tags r:id="rId9"/>
                </p:custDataLst>
              </p:nvPr>
            </p:nvSpPr>
            <p:spPr>
              <a:xfrm>
                <a:off x="5360670" y="5697220"/>
                <a:ext cx="1703071" cy="1450341"/>
              </a:xfrm>
              <a:custGeom>
                <a:avLst/>
                <a:ahLst/>
                <a:rect l="0" t="0" r="0" b="0"/>
                <a:pathLst>
                  <a:path w="1703071" h="1450341">
                    <a:moveTo>
                      <a:pt x="0" y="0"/>
                    </a:moveTo>
                    <a:cubicBezTo>
                      <a:pt x="0" y="0"/>
                      <a:pt x="1703070" y="850900"/>
                      <a:pt x="1480820" y="1151890"/>
                    </a:cubicBezTo>
                    <a:cubicBezTo>
                      <a:pt x="1262380" y="14503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04" name="任意多边形: 形状 12"/>
              <p:cNvSpPr/>
              <p:nvPr>
                <p:custDataLst>
                  <p:tags r:id="rId10"/>
                </p:custDataLst>
              </p:nvPr>
            </p:nvSpPr>
            <p:spPr>
              <a:xfrm>
                <a:off x="4839970" y="3752850"/>
                <a:ext cx="900431" cy="1656081"/>
              </a:xfrm>
              <a:custGeom>
                <a:avLst/>
                <a:ahLst/>
                <a:rect l="0" t="0" r="0" b="0"/>
                <a:pathLst>
                  <a:path w="900431" h="1656081">
                    <a:moveTo>
                      <a:pt x="900430" y="1656080"/>
                    </a:moveTo>
                    <a:cubicBezTo>
                      <a:pt x="900430" y="1656080"/>
                      <a:pt x="0" y="373380"/>
                      <a:pt x="295910" y="187960"/>
                    </a:cubicBezTo>
                    <a:cubicBezTo>
                      <a:pt x="590550" y="0"/>
                      <a:pt x="900430" y="1656080"/>
                      <a:pt x="900430" y="165608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05" name="任意多边形: 形状 13"/>
              <p:cNvSpPr/>
              <p:nvPr>
                <p:custDataLst>
                  <p:tags r:id="rId11"/>
                </p:custDataLst>
              </p:nvPr>
            </p:nvSpPr>
            <p:spPr>
              <a:xfrm>
                <a:off x="6305550" y="4892040"/>
                <a:ext cx="1313181" cy="900431"/>
              </a:xfrm>
              <a:custGeom>
                <a:avLst/>
                <a:ahLst/>
                <a:rect l="0" t="0" r="0" b="0"/>
                <a:pathLst>
                  <a:path w="1313181" h="900431">
                    <a:moveTo>
                      <a:pt x="0" y="0"/>
                    </a:moveTo>
                    <a:cubicBezTo>
                      <a:pt x="0" y="0"/>
                      <a:pt x="1313180" y="236220"/>
                      <a:pt x="1214120" y="567690"/>
                    </a:cubicBezTo>
                    <a:cubicBezTo>
                      <a:pt x="1115060" y="90043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06" name="任意多边形: 形状 14"/>
              <p:cNvSpPr/>
              <p:nvPr>
                <p:custDataLst>
                  <p:tags r:id="rId12"/>
                </p:custDataLst>
              </p:nvPr>
            </p:nvSpPr>
            <p:spPr>
              <a:xfrm>
                <a:off x="5552440" y="3590290"/>
                <a:ext cx="680721" cy="1433831"/>
              </a:xfrm>
              <a:custGeom>
                <a:avLst/>
                <a:ahLst/>
                <a:rect l="0" t="0" r="0" b="0"/>
                <a:pathLst>
                  <a:path w="680721" h="1433831">
                    <a:moveTo>
                      <a:pt x="680720" y="1433830"/>
                    </a:moveTo>
                    <a:cubicBezTo>
                      <a:pt x="680720" y="1433830"/>
                      <a:pt x="0" y="285750"/>
                      <a:pt x="316230" y="144780"/>
                    </a:cubicBezTo>
                    <a:cubicBezTo>
                      <a:pt x="633730" y="0"/>
                      <a:pt x="680720" y="1433830"/>
                      <a:pt x="680720" y="143383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07" name="任意多边形: 形状 15"/>
              <p:cNvSpPr/>
              <p:nvPr>
                <p:custDataLst>
                  <p:tags r:id="rId13"/>
                </p:custDataLst>
              </p:nvPr>
            </p:nvSpPr>
            <p:spPr>
              <a:xfrm>
                <a:off x="6305550" y="3557270"/>
                <a:ext cx="1850391" cy="1355091"/>
              </a:xfrm>
              <a:custGeom>
                <a:avLst/>
                <a:ahLst/>
                <a:rect l="0" t="0" r="0" b="0"/>
                <a:pathLst>
                  <a:path w="1850391" h="1355091">
                    <a:moveTo>
                      <a:pt x="0" y="1355090"/>
                    </a:moveTo>
                    <a:cubicBezTo>
                      <a:pt x="0" y="1355090"/>
                      <a:pt x="1165860" y="0"/>
                      <a:pt x="1507490" y="344170"/>
                    </a:cubicBezTo>
                    <a:cubicBezTo>
                      <a:pt x="1850390" y="688340"/>
                      <a:pt x="0" y="1355090"/>
                      <a:pt x="0" y="135509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08" name="任意多边形: 形状 16"/>
              <p:cNvSpPr/>
              <p:nvPr>
                <p:custDataLst>
                  <p:tags r:id="rId14"/>
                </p:custDataLst>
              </p:nvPr>
            </p:nvSpPr>
            <p:spPr>
              <a:xfrm>
                <a:off x="3285490" y="4687570"/>
                <a:ext cx="1325881" cy="1882141"/>
              </a:xfrm>
              <a:custGeom>
                <a:avLst/>
                <a:ahLst/>
                <a:rect l="0" t="0" r="0" b="0"/>
                <a:pathLst>
                  <a:path w="1325881" h="1882141">
                    <a:moveTo>
                      <a:pt x="1325880" y="1882140"/>
                    </a:moveTo>
                    <a:cubicBezTo>
                      <a:pt x="1325880" y="1882140"/>
                      <a:pt x="0" y="287020"/>
                      <a:pt x="349250" y="143510"/>
                    </a:cubicBezTo>
                    <a:cubicBezTo>
                      <a:pt x="697230" y="0"/>
                      <a:pt x="1325880" y="1882140"/>
                      <a:pt x="1325880" y="188214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09" name="任意多边形: 形状 17"/>
              <p:cNvSpPr/>
              <p:nvPr>
                <p:custDataLst>
                  <p:tags r:id="rId15"/>
                </p:custDataLst>
              </p:nvPr>
            </p:nvSpPr>
            <p:spPr>
              <a:xfrm>
                <a:off x="4817110" y="6292850"/>
                <a:ext cx="1860551" cy="1640841"/>
              </a:xfrm>
              <a:custGeom>
                <a:avLst/>
                <a:ahLst/>
                <a:rect l="0" t="0" r="0" b="0"/>
                <a:pathLst>
                  <a:path w="1860551" h="1640841">
                    <a:moveTo>
                      <a:pt x="0" y="0"/>
                    </a:moveTo>
                    <a:cubicBezTo>
                      <a:pt x="0" y="0"/>
                      <a:pt x="1860550" y="962660"/>
                      <a:pt x="1619250" y="1303020"/>
                    </a:cubicBezTo>
                    <a:cubicBezTo>
                      <a:pt x="1380490" y="164084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10" name="任意多边形: 形状 18"/>
              <p:cNvSpPr/>
              <p:nvPr>
                <p:custDataLst>
                  <p:tags r:id="rId16"/>
                </p:custDataLst>
              </p:nvPr>
            </p:nvSpPr>
            <p:spPr>
              <a:xfrm>
                <a:off x="4126230" y="6997700"/>
                <a:ext cx="1983741" cy="1866901"/>
              </a:xfrm>
              <a:custGeom>
                <a:avLst/>
                <a:ahLst/>
                <a:rect l="0" t="0" r="0" b="0"/>
                <a:pathLst>
                  <a:path w="1983741" h="1866901">
                    <a:moveTo>
                      <a:pt x="0" y="0"/>
                    </a:moveTo>
                    <a:cubicBezTo>
                      <a:pt x="0" y="0"/>
                      <a:pt x="1983740" y="1093470"/>
                      <a:pt x="1724660" y="1480820"/>
                    </a:cubicBezTo>
                    <a:cubicBezTo>
                      <a:pt x="1469390" y="1866900"/>
                      <a:pt x="0" y="0"/>
                      <a:pt x="0" y="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611" name="任意多边形: 形状 19"/>
              <p:cNvSpPr/>
              <p:nvPr>
                <p:custDataLst>
                  <p:tags r:id="rId17"/>
                </p:custDataLst>
              </p:nvPr>
            </p:nvSpPr>
            <p:spPr>
              <a:xfrm>
                <a:off x="2620010" y="5190490"/>
                <a:ext cx="1473201" cy="1911351"/>
              </a:xfrm>
              <a:custGeom>
                <a:avLst/>
                <a:ahLst/>
                <a:rect l="0" t="0" r="0" b="0"/>
                <a:pathLst>
                  <a:path w="1473201" h="1911351">
                    <a:moveTo>
                      <a:pt x="1473200" y="1911350"/>
                    </a:moveTo>
                    <a:cubicBezTo>
                      <a:pt x="1473200" y="1911350"/>
                      <a:pt x="0" y="257810"/>
                      <a:pt x="365760" y="128270"/>
                    </a:cubicBezTo>
                    <a:cubicBezTo>
                      <a:pt x="728980" y="0"/>
                      <a:pt x="1473200" y="1911350"/>
                      <a:pt x="1473200" y="1911350"/>
                    </a:cubicBezTo>
                    <a:close/>
                  </a:path>
                </a:pathLst>
              </a:custGeom>
              <a:gradFill flip="none" rotWithShape="1">
                <a:gsLst>
                  <a:gs pos="0">
                    <a:srgbClr val="F39800"/>
                  </a:gs>
                  <a:gs pos="100000">
                    <a:srgbClr val="E4007F"/>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grpSp>
      </p:grpSp>
      <p:sp>
        <p:nvSpPr>
          <p:cNvPr id="1048612" name="标题 1"/>
          <p:cNvSpPr>
            <a:spLocks noGrp="1"/>
          </p:cNvSpPr>
          <p:nvPr>
            <p:ph type="title" hasCustomPrompt="1"/>
            <p:custDataLst>
              <p:tags r:id="rId18"/>
            </p:custDataLst>
          </p:nvPr>
        </p:nvSpPr>
        <p:spPr>
          <a:xfrm>
            <a:off x="1281600" y="1249200"/>
            <a:ext cx="9626400" cy="723600"/>
          </a:xfrm>
        </p:spPr>
        <p:txBody>
          <a:bodyPr anchor="ctr" bIns="46800" lIns="90000" rIns="90000" tIns="46800">
            <a:normAutofit/>
          </a:bodyPr>
          <a:lstStyle>
            <a:lvl1pPr>
              <a:defRPr baseline="0" sz="3200">
                <a:solidFill>
                  <a:schemeClr val="tx1">
                    <a:lumMod val="85000"/>
                    <a:lumOff val="15000"/>
                  </a:schemeClr>
                </a:solidFill>
                <a:latin typeface="Arial" panose="020B0604020202020204" pitchFamily="34" charset="0"/>
                <a:ea typeface="Arial" panose="020B0604020202020204" pitchFamily="34" charset="0"/>
              </a:defRPr>
            </a:lvl1pPr>
          </a:lstStyle>
          <a:p>
            <a:r>
              <a:rPr altLang="en-US" dirty="0" lang="zh-CN"/>
              <a:t>单击此处编辑标题</a:t>
            </a:r>
            <a:endParaRPr altLang="en-US" dirty="0" lang="zh-CN"/>
          </a:p>
        </p:txBody>
      </p:sp>
      <p:sp>
        <p:nvSpPr>
          <p:cNvPr id="1048613" name="内容占位符 6"/>
          <p:cNvSpPr>
            <a:spLocks noGrp="1"/>
          </p:cNvSpPr>
          <p:nvPr>
            <p:ph sz="quarter" idx="13"/>
            <p:custDataLst>
              <p:tags r:id="rId19"/>
            </p:custDataLst>
          </p:nvPr>
        </p:nvSpPr>
        <p:spPr>
          <a:xfrm>
            <a:off x="1281113" y="2163600"/>
            <a:ext cx="9626600" cy="3445200"/>
          </a:xfrm>
        </p:spPr>
        <p:txBody>
          <a:bodyPr bIns="46800" lIns="90000" rIns="90000" tIns="46800">
            <a:normAutofit/>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614" name="日期占位符 2"/>
          <p:cNvSpPr>
            <a:spLocks noGrp="1"/>
          </p:cNvSpPr>
          <p:nvPr>
            <p:ph type="dt" sz="half" idx="10"/>
            <p:custDataLst>
              <p:tags r:id="rId20"/>
            </p:custDataLst>
          </p:nvPr>
        </p:nvSpPr>
        <p:spPr>
          <a:noFill/>
        </p:spPr>
        <p:txBody>
          <a:bodyPr/>
          <a:lstStyle>
            <a:lvl1pPr>
              <a:defRPr baseline="0">
                <a:solidFill>
                  <a:schemeClr val="tx1">
                    <a:lumMod val="75000"/>
                    <a:lumOff val="25000"/>
                  </a:schemeClr>
                </a:solidFill>
                <a:latin typeface="Arial" panose="020B0604020202020204" pitchFamily="34" charset="0"/>
                <a:ea typeface="Arial" panose="020B0604020202020204" pitchFamily="34" charset="0"/>
              </a:defRPr>
            </a:lvl1pPr>
          </a:lstStyle>
          <a:p>
            <a:fld id="{760FBDFE-C587-4B4C-A407-44438C67B59E}" type="datetimeFigureOut">
              <a:rPr altLang="en-US" lang="zh-CN" smtClean="0"/>
            </a:fld>
            <a:endParaRPr altLang="en-US" dirty="0" lang="zh-CN"/>
          </a:p>
        </p:txBody>
      </p:sp>
      <p:sp>
        <p:nvSpPr>
          <p:cNvPr id="1048615" name="页脚占位符 3"/>
          <p:cNvSpPr>
            <a:spLocks noGrp="1"/>
          </p:cNvSpPr>
          <p:nvPr>
            <p:ph type="ftr" sz="quarter" idx="11"/>
            <p:custDataLst>
              <p:tags r:id="rId21"/>
            </p:custDataLst>
          </p:nvPr>
        </p:nvSpPr>
        <p:spPr>
          <a:noFill/>
        </p:spPr>
        <p:txBody>
          <a:bodyPr/>
          <a:lstStyle>
            <a:lvl1pPr>
              <a:defRPr baseline="0">
                <a:solidFill>
                  <a:schemeClr val="tx1">
                    <a:lumMod val="75000"/>
                    <a:lumOff val="25000"/>
                  </a:schemeClr>
                </a:solidFill>
                <a:latin typeface="Arial" panose="020B0604020202020204" pitchFamily="34" charset="0"/>
                <a:ea typeface="Arial" panose="020B0604020202020204" pitchFamily="34" charset="0"/>
              </a:defRPr>
            </a:lvl1pPr>
          </a:lstStyle>
          <a:p>
            <a:endParaRPr altLang="en-US" dirty="0" lang="zh-CN"/>
          </a:p>
        </p:txBody>
      </p:sp>
      <p:sp>
        <p:nvSpPr>
          <p:cNvPr id="1048616" name="灯片编号占位符 4"/>
          <p:cNvSpPr>
            <a:spLocks noGrp="1"/>
          </p:cNvSpPr>
          <p:nvPr>
            <p:ph type="sldNum" sz="quarter" idx="12"/>
            <p:custDataLst>
              <p:tags r:id="rId22"/>
            </p:custDataLst>
          </p:nvPr>
        </p:nvSpPr>
        <p:spPr>
          <a:noFill/>
        </p:spPr>
        <p:txBody>
          <a:bodyPr/>
          <a:lstStyle>
            <a:lvl1pPr>
              <a:defRPr baseline="0">
                <a:solidFill>
                  <a:schemeClr val="tx1">
                    <a:lumMod val="75000"/>
                    <a:lumOff val="25000"/>
                  </a:schemeClr>
                </a:solidFill>
                <a:latin typeface="Arial" panose="020B0604020202020204" pitchFamily="34" charset="0"/>
                <a:ea typeface="Arial" panose="020B0604020202020204" pitchFamily="34" charset="0"/>
              </a:defRPr>
            </a:lvl1pPr>
          </a:lstStyle>
          <a:p>
            <a:fld id="{49AE70B2-8BF9-45C0-BB95-33D1B9D3A854}" type="slidenum">
              <a:rPr altLang="en-US" lang="zh-CN" smtClean="0"/>
            </a:fld>
            <a:endParaRPr altLang="en-US" dirty="0" 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ft/right">
    <p:bg>
      <p:bgPr>
        <a:solidFill>
          <a:schemeClr val="bg2"/>
        </a:solidFill>
        <a:effectLst/>
      </p:bgPr>
    </p:bg>
    <p:spTree>
      <p:nvGrpSpPr>
        <p:cNvPr id="111" name=""/>
        <p:cNvGrpSpPr/>
        <p:nvPr/>
      </p:nvGrpSpPr>
      <p:grpSpPr>
        <a:xfrm>
          <a:off x="0" y="0"/>
          <a:ext cx="0" cy="0"/>
          <a:chOff x="0" y="0"/>
          <a:chExt cx="0" cy="0"/>
        </a:xfrm>
      </p:grpSpPr>
      <p:sp>
        <p:nvSpPr>
          <p:cNvPr id="1048715" name="矩形 7"/>
          <p:cNvSpPr/>
          <p:nvPr userDrawn="1">
            <p:custDataLst>
              <p:tags r:id="rId1"/>
            </p:custDataLst>
          </p:nvPr>
        </p:nvSpPr>
        <p:spPr>
          <a:xfrm>
            <a:off x="0" y="0"/>
            <a:ext cx="4823460" cy="6866255"/>
          </a:xfrm>
          <a:prstGeom prst="rect"/>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lvl="0"/>
            <a:endParaRPr altLang="zh-CN" baseline="0" dirty="0" lang="en-US">
              <a:latin typeface="Arial" panose="020B0604020202020204" pitchFamily="34" charset="0"/>
              <a:ea typeface="Arial" panose="020B0604020202020204" pitchFamily="34" charset="0"/>
              <a:sym typeface="+mn-ea"/>
            </a:endParaRPr>
          </a:p>
        </p:txBody>
      </p:sp>
      <p:grpSp>
        <p:nvGrpSpPr>
          <p:cNvPr id="112" name="组合 9"/>
          <p:cNvGrpSpPr/>
          <p:nvPr userDrawn="1">
            <p:custDataLst>
              <p:tags r:id="rId2"/>
            </p:custDataLst>
          </p:nvPr>
        </p:nvGrpSpPr>
        <p:grpSpPr>
          <a:xfrm>
            <a:off x="-5603" y="0"/>
            <a:ext cx="12197603" cy="6866254"/>
            <a:chOff x="4445" y="0"/>
            <a:chExt cx="12197603" cy="6866254"/>
          </a:xfrm>
        </p:grpSpPr>
        <p:pic>
          <p:nvPicPr>
            <p:cNvPr id="2097164" name="图片 10"/>
            <p:cNvPicPr>
              <a:picLocks noChangeAspect="1"/>
            </p:cNvPicPr>
            <p:nvPr userDrawn="1">
              <p:custDataLst>
                <p:tags r:id="rId3"/>
              </p:custDataLst>
            </p:nvPr>
          </p:nvPicPr>
          <p:blipFill rotWithShape="1">
            <a:blip xmlns:r="http://schemas.openxmlformats.org/officeDocument/2006/relationships" r:embed="rId4"/>
            <a:srcRect r="71906" b="33336"/>
            <a:stretch>
              <a:fillRect/>
            </a:stretch>
          </p:blipFill>
          <p:spPr>
            <a:xfrm flipH="1">
              <a:off x="11070590" y="0"/>
              <a:ext cx="1131458" cy="1509864"/>
            </a:xfrm>
            <a:prstGeom prst="rect"/>
          </p:spPr>
        </p:pic>
        <p:pic>
          <p:nvPicPr>
            <p:cNvPr id="2097165" name="图片 5" descr="图片6"/>
            <p:cNvPicPr>
              <a:picLocks noChangeAspect="1"/>
            </p:cNvPicPr>
            <p:nvPr userDrawn="1">
              <p:custDataLst>
                <p:tags r:id="rId5"/>
              </p:custDataLst>
            </p:nvPr>
          </p:nvPicPr>
          <p:blipFill rotWithShape="1">
            <a:blip xmlns:r="http://schemas.openxmlformats.org/officeDocument/2006/relationships" r:embed="rId6"/>
            <a:srcRect l="60776" t="46959"/>
            <a:stretch>
              <a:fillRect/>
            </a:stretch>
          </p:blipFill>
          <p:spPr>
            <a:xfrm flipH="1">
              <a:off x="4445" y="5537199"/>
              <a:ext cx="1745503" cy="1329055"/>
            </a:xfrm>
            <a:prstGeom prst="rect"/>
          </p:spPr>
        </p:pic>
      </p:grpSp>
      <p:sp>
        <p:nvSpPr>
          <p:cNvPr id="1048716"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Arial" panose="020B0604020202020204" pitchFamily="34" charset="0"/>
              </a:defRPr>
            </a:lvl1pPr>
          </a:lstStyle>
          <a:p>
            <a:fld id="{760FBDFE-C587-4B4C-A407-44438C67B59E}" type="datetimeFigureOut">
              <a:rPr altLang="en-US" lang="zh-CN" smtClean="0"/>
            </a:fld>
            <a:endParaRPr altLang="en-US" lang="zh-CN"/>
          </a:p>
        </p:txBody>
      </p:sp>
      <p:sp>
        <p:nvSpPr>
          <p:cNvPr id="1048717"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Arial" panose="020B0604020202020204" pitchFamily="34" charset="0"/>
              </a:defRPr>
            </a:lvl1pPr>
          </a:lstStyle>
          <a:p>
            <a:endParaRPr altLang="en-US" dirty="0" lang="zh-CN"/>
          </a:p>
        </p:txBody>
      </p:sp>
      <p:sp>
        <p:nvSpPr>
          <p:cNvPr id="1048718"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Arial" panose="020B0604020202020204" pitchFamily="34" charset="0"/>
              </a:defRPr>
            </a:lvl1pPr>
          </a:lstStyle>
          <a:p>
            <a:fld id="{49AE70B2-8BF9-45C0-BB95-33D1B9D3A854}" type="slidenum">
              <a:rPr altLang="en-US" lang="zh-CN" smtClean="0"/>
            </a:fld>
            <a:endParaRPr altLang="en-US" dirty="0" lang="zh-CN"/>
          </a:p>
        </p:txBody>
      </p:sp>
      <p:sp>
        <p:nvSpPr>
          <p:cNvPr id="1048719" name="标题 1"/>
          <p:cNvSpPr>
            <a:spLocks noGrp="1"/>
          </p:cNvSpPr>
          <p:nvPr>
            <p:ph type="title" hasCustomPrompt="1"/>
            <p:custDataLst>
              <p:tags r:id="rId10"/>
            </p:custDataLst>
          </p:nvPr>
        </p:nvSpPr>
        <p:spPr>
          <a:xfrm>
            <a:off x="583200" y="770400"/>
            <a:ext cx="3960000" cy="882000"/>
          </a:xfrm>
        </p:spPr>
        <p:txBody>
          <a:bodyPr anchor="ctr" bIns="46800" lIns="90000" rIns="90000" tIns="46800">
            <a:normAutofit/>
          </a:bodyPr>
          <a:lstStyle>
            <a:lvl1pPr>
              <a:defRPr baseline="0" sz="3600">
                <a:solidFill>
                  <a:schemeClr val="bg1">
                    <a:lumMod val="95000"/>
                  </a:schemeClr>
                </a:solidFill>
                <a:latin typeface="Arial" panose="020B0604020202020204" pitchFamily="34" charset="0"/>
                <a:ea typeface="Arial" panose="020B0604020202020204" pitchFamily="34" charset="0"/>
              </a:defRPr>
            </a:lvl1pPr>
          </a:lstStyle>
          <a:p>
            <a:r>
              <a:rPr altLang="en-US" dirty="0" lang="zh-CN"/>
              <a:t>单击编辑标题</a:t>
            </a:r>
            <a:endParaRPr altLang="en-US" dirty="0" lang="zh-CN"/>
          </a:p>
        </p:txBody>
      </p:sp>
      <p:sp>
        <p:nvSpPr>
          <p:cNvPr id="1048720" name="文本占位符 6"/>
          <p:cNvSpPr>
            <a:spLocks noGrp="1"/>
          </p:cNvSpPr>
          <p:nvPr>
            <p:ph type="body" sz="quarter" idx="13"/>
            <p:custDataLst>
              <p:tags r:id="rId11"/>
            </p:custDataLst>
          </p:nvPr>
        </p:nvSpPr>
        <p:spPr>
          <a:xfrm>
            <a:off x="586800" y="1764000"/>
            <a:ext cx="3956400" cy="4093200"/>
          </a:xfrm>
        </p:spPr>
        <p:txBody>
          <a:bodyPr bIns="46800" lIns="90000" rIns="90000" tIns="46800">
            <a:normAutofit/>
          </a:bodyPr>
          <a:lstStyle>
            <a:lvl1pPr>
              <a:defRPr baseline="0">
                <a:solidFill>
                  <a:schemeClr val="bg1">
                    <a:lumMod val="95000"/>
                  </a:schemeClr>
                </a:solidFill>
                <a:latin typeface="Arial" panose="020B0604020202020204" pitchFamily="34" charset="0"/>
                <a:ea typeface="Arial" panose="020B0604020202020204" pitchFamily="34" charset="0"/>
              </a:defRPr>
            </a:lvl1pPr>
            <a:lvl2pPr>
              <a:defRPr baseline="0">
                <a:solidFill>
                  <a:schemeClr val="bg1">
                    <a:lumMod val="95000"/>
                  </a:schemeClr>
                </a:solidFill>
                <a:latin typeface="Arial" panose="020B0604020202020204" pitchFamily="34" charset="0"/>
                <a:ea typeface="Arial" panose="020B0604020202020204" pitchFamily="34" charset="0"/>
              </a:defRPr>
            </a:lvl2pPr>
            <a:lvl3pPr>
              <a:defRPr baseline="0">
                <a:solidFill>
                  <a:schemeClr val="bg1">
                    <a:lumMod val="95000"/>
                  </a:schemeClr>
                </a:solidFill>
                <a:latin typeface="Arial" panose="020B0604020202020204" pitchFamily="34" charset="0"/>
                <a:ea typeface="Arial" panose="020B0604020202020204" pitchFamily="34" charset="0"/>
              </a:defRPr>
            </a:lvl3pPr>
            <a:lvl4pPr>
              <a:defRPr baseline="0">
                <a:solidFill>
                  <a:schemeClr val="bg1">
                    <a:lumMod val="95000"/>
                  </a:schemeClr>
                </a:solidFill>
                <a:latin typeface="Arial" panose="020B0604020202020204" pitchFamily="34" charset="0"/>
                <a:ea typeface="Arial" panose="020B0604020202020204" pitchFamily="34" charset="0"/>
              </a:defRPr>
            </a:lvl4pPr>
            <a:lvl5pPr>
              <a:defRPr baseline="0">
                <a:solidFill>
                  <a:schemeClr val="bg1">
                    <a:lumMod val="95000"/>
                  </a:schemeClr>
                </a:solidFill>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21" name="内容占位符 8"/>
          <p:cNvSpPr>
            <a:spLocks noGrp="1"/>
          </p:cNvSpPr>
          <p:nvPr>
            <p:ph sz="quarter" idx="14"/>
            <p:custDataLst>
              <p:tags r:id="rId12"/>
            </p:custDataLst>
          </p:nvPr>
        </p:nvSpPr>
        <p:spPr>
          <a:xfrm>
            <a:off x="5101200" y="769938"/>
            <a:ext cx="6480000" cy="5087937"/>
          </a:xfrm>
        </p:spPr>
        <p:txBody>
          <a:bodyPr bIns="46800" lIns="90000" rIns="90000" tIns="46800">
            <a:normAutofit/>
          </a:bodyPr>
          <a:lstStyle>
            <a:lvl1pPr>
              <a:defRPr baseline="0">
                <a:latin typeface="Arial" panose="020B0604020202020204" pitchFamily="34" charset="0"/>
                <a:ea typeface="Arial" panose="020B0604020202020204" pitchFamily="34" charset="0"/>
              </a:defRPr>
            </a:lvl1pPr>
            <a:lvl2pPr>
              <a:defRPr baseline="0">
                <a:latin typeface="Arial" panose="020B0604020202020204" pitchFamily="34" charset="0"/>
                <a:ea typeface="Arial" panose="020B0604020202020204" pitchFamily="34" charset="0"/>
              </a:defRPr>
            </a:lvl2pPr>
            <a:lvl3pPr>
              <a:defRPr baseline="0">
                <a:latin typeface="Arial" panose="020B0604020202020204" pitchFamily="34" charset="0"/>
                <a:ea typeface="Arial" panose="020B0604020202020204" pitchFamily="34" charset="0"/>
              </a:defRPr>
            </a:lvl3pPr>
            <a:lvl4pPr>
              <a:defRPr baseline="0">
                <a:latin typeface="Arial" panose="020B0604020202020204" pitchFamily="34" charset="0"/>
                <a:ea typeface="Arial" panose="020B0604020202020204" pitchFamily="34" charset="0"/>
              </a:defRPr>
            </a:lvl4pPr>
            <a:lvl5pPr>
              <a:defRPr baseline="0">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p/down">
    <p:bg>
      <p:bgPr>
        <a:solidFill>
          <a:schemeClr val="bg2"/>
        </a:solidFill>
        <a:effectLst/>
      </p:bgPr>
    </p:bg>
    <p:spTree>
      <p:nvGrpSpPr>
        <p:cNvPr id="135" name=""/>
        <p:cNvGrpSpPr/>
        <p:nvPr/>
      </p:nvGrpSpPr>
      <p:grpSpPr>
        <a:xfrm>
          <a:off x="0" y="0"/>
          <a:ext cx="0" cy="0"/>
          <a:chOff x="0" y="0"/>
          <a:chExt cx="0" cy="0"/>
        </a:xfrm>
      </p:grpSpPr>
      <p:sp>
        <p:nvSpPr>
          <p:cNvPr id="1048864" name="矩形 9"/>
          <p:cNvSpPr/>
          <p:nvPr userDrawn="1">
            <p:custDataLst>
              <p:tags r:id="rId1"/>
            </p:custDataLst>
          </p:nvPr>
        </p:nvSpPr>
        <p:spPr>
          <a:xfrm>
            <a:off x="0" y="0"/>
            <a:ext cx="12192000" cy="2664000"/>
          </a:xfrm>
          <a:prstGeom prst="rect"/>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lvl="0"/>
            <a:endParaRPr altLang="zh-CN" baseline="0" lang="en-US">
              <a:latin typeface="Arial" panose="020B0604020202020204" pitchFamily="34" charset="0"/>
              <a:ea typeface="Arial" panose="020B0604020202020204" pitchFamily="34" charset="0"/>
              <a:sym typeface="+mn-ea"/>
            </a:endParaRPr>
          </a:p>
        </p:txBody>
      </p:sp>
      <p:sp>
        <p:nvSpPr>
          <p:cNvPr id="1048865"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Arial" panose="020B0604020202020204" pitchFamily="34" charset="0"/>
              </a:defRPr>
            </a:lvl1pPr>
          </a:lstStyle>
          <a:p>
            <a:fld id="{760FBDFE-C587-4B4C-A407-44438C67B59E}" type="datetimeFigureOut">
              <a:rPr altLang="en-US" lang="zh-CN" smtClean="0"/>
            </a:fld>
            <a:endParaRPr altLang="en-US" lang="zh-CN"/>
          </a:p>
        </p:txBody>
      </p:sp>
      <p:sp>
        <p:nvSpPr>
          <p:cNvPr id="1048866"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Arial" panose="020B0604020202020204" pitchFamily="34" charset="0"/>
              </a:defRPr>
            </a:lvl1pPr>
          </a:lstStyle>
          <a:p>
            <a:endParaRPr altLang="en-US" dirty="0" lang="zh-CN"/>
          </a:p>
        </p:txBody>
      </p:sp>
      <p:sp>
        <p:nvSpPr>
          <p:cNvPr id="1048867"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Arial" panose="020B0604020202020204" pitchFamily="34" charset="0"/>
              </a:defRPr>
            </a:lvl1pPr>
          </a:lstStyle>
          <a:p>
            <a:fld id="{49AE70B2-8BF9-45C0-BB95-33D1B9D3A854}" type="slidenum">
              <a:rPr altLang="en-US" lang="zh-CN" smtClean="0"/>
            </a:fld>
            <a:endParaRPr altLang="en-US" dirty="0" lang="zh-CN"/>
          </a:p>
        </p:txBody>
      </p:sp>
      <p:sp>
        <p:nvSpPr>
          <p:cNvPr id="1048868" name="标题 1"/>
          <p:cNvSpPr>
            <a:spLocks noGrp="1"/>
          </p:cNvSpPr>
          <p:nvPr>
            <p:ph type="title"/>
            <p:custDataLst>
              <p:tags r:id="rId5"/>
            </p:custDataLst>
          </p:nvPr>
        </p:nvSpPr>
        <p:spPr>
          <a:xfrm>
            <a:off x="612000" y="781200"/>
            <a:ext cx="10976400" cy="626400"/>
          </a:xfrm>
        </p:spPr>
        <p:txBody>
          <a:bodyPr anchor="ctr" bIns="46800" lIns="90000" rIns="90000" tIns="46800">
            <a:normAutofit/>
          </a:bodyPr>
          <a:lstStyle>
            <a:lvl1pPr algn="ctr">
              <a:defRPr baseline="0" sz="3600">
                <a:solidFill>
                  <a:schemeClr val="bg1">
                    <a:lumMod val="95000"/>
                  </a:schemeClr>
                </a:solidFill>
                <a:latin typeface="Arial" panose="020B0604020202020204" pitchFamily="34" charset="0"/>
                <a:ea typeface="Arial" panose="020B0604020202020204" pitchFamily="34" charset="0"/>
              </a:defRPr>
            </a:lvl1pPr>
          </a:lstStyle>
          <a:p>
            <a:r>
              <a:rPr altLang="en-US" dirty="0" lang="zh-CN"/>
              <a:t>单击此处编辑母版标题样式</a:t>
            </a:r>
            <a:endParaRPr altLang="en-US" dirty="0" lang="zh-CN"/>
          </a:p>
        </p:txBody>
      </p:sp>
      <p:sp>
        <p:nvSpPr>
          <p:cNvPr id="1048869" name="文本占位符 6"/>
          <p:cNvSpPr>
            <a:spLocks noGrp="1"/>
          </p:cNvSpPr>
          <p:nvPr>
            <p:ph type="body" sz="quarter" idx="13"/>
            <p:custDataLst>
              <p:tags r:id="rId6"/>
            </p:custDataLst>
          </p:nvPr>
        </p:nvSpPr>
        <p:spPr>
          <a:xfrm>
            <a:off x="612000" y="1659600"/>
            <a:ext cx="10975975" cy="828000"/>
          </a:xfrm>
        </p:spPr>
        <p:txBody>
          <a:bodyPr bIns="46800" lIns="90000" rIns="90000" tIns="46800">
            <a:normAutofit/>
          </a:bodyPr>
          <a:lstStyle>
            <a:lvl1pPr algn="ctr" indent="0" marL="0">
              <a:buNone/>
              <a:defRPr baseline="0">
                <a:solidFill>
                  <a:schemeClr val="bg1">
                    <a:lumMod val="95000"/>
                  </a:schemeClr>
                </a:solidFill>
                <a:latin typeface="Arial" panose="020B0604020202020204" pitchFamily="34" charset="0"/>
                <a:ea typeface="Arial" panose="020B0604020202020204" pitchFamily="34" charset="0"/>
              </a:defRPr>
            </a:lvl1pPr>
          </a:lstStyle>
          <a:p>
            <a:pPr lvl="0"/>
            <a:r>
              <a:rPr altLang="en-US" dirty="0" lang="zh-CN"/>
              <a:t>单击此处编辑母版文本样式</a:t>
            </a:r>
            <a:endParaRPr altLang="en-US" dirty="0" lang="zh-CN"/>
          </a:p>
        </p:txBody>
      </p:sp>
      <p:sp>
        <p:nvSpPr>
          <p:cNvPr id="1048870" name="内容占位符 8"/>
          <p:cNvSpPr>
            <a:spLocks noGrp="1"/>
          </p:cNvSpPr>
          <p:nvPr>
            <p:ph sz="quarter" idx="14"/>
            <p:custDataLst>
              <p:tags r:id="rId7"/>
            </p:custDataLst>
          </p:nvPr>
        </p:nvSpPr>
        <p:spPr>
          <a:xfrm>
            <a:off x="612775" y="2808000"/>
            <a:ext cx="10965600" cy="3430800"/>
          </a:xfrm>
        </p:spPr>
        <p:txBody>
          <a:bodyPr bIns="46800" lIns="90000" rIns="90000" tIns="46800">
            <a:normAutofit/>
          </a:bodyPr>
          <a:lstStyle>
            <a:lvl1pPr>
              <a:defRPr baseline="0">
                <a:latin typeface="Arial" panose="020B0604020202020204" pitchFamily="34" charset="0"/>
                <a:ea typeface="Arial" panose="020B0604020202020204" pitchFamily="34" charset="0"/>
              </a:defRPr>
            </a:lvl1pPr>
            <a:lvl2pPr>
              <a:defRPr baseline="0">
                <a:latin typeface="Arial" panose="020B0604020202020204" pitchFamily="34" charset="0"/>
                <a:ea typeface="Arial" panose="020B0604020202020204" pitchFamily="34" charset="0"/>
              </a:defRPr>
            </a:lvl2pPr>
            <a:lvl3pPr>
              <a:defRPr baseline="0">
                <a:latin typeface="Arial" panose="020B0604020202020204" pitchFamily="34" charset="0"/>
                <a:ea typeface="Arial" panose="020B0604020202020204" pitchFamily="34" charset="0"/>
              </a:defRPr>
            </a:lvl3pPr>
            <a:lvl4pPr>
              <a:defRPr baseline="0">
                <a:latin typeface="Arial" panose="020B0604020202020204" pitchFamily="34" charset="0"/>
                <a:ea typeface="Arial" panose="020B0604020202020204" pitchFamily="34" charset="0"/>
              </a:defRPr>
            </a:lvl4pPr>
            <a:lvl5pPr>
              <a:defRPr baseline="0">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pic>
        <p:nvPicPr>
          <p:cNvPr id="2097180" name="图片 14" descr="图片6"/>
          <p:cNvPicPr>
            <a:picLocks noChangeAspect="1"/>
          </p:cNvPicPr>
          <p:nvPr userDrawn="1">
            <p:custDataLst>
              <p:tags r:id="rId8"/>
            </p:custDataLst>
          </p:nvPr>
        </p:nvPicPr>
        <p:blipFill rotWithShape="1">
          <a:blip xmlns:r="http://schemas.openxmlformats.org/officeDocument/2006/relationships" r:embed="rId9"/>
          <a:srcRect l="61632" t="45439"/>
          <a:stretch>
            <a:fillRect/>
          </a:stretch>
        </p:blipFill>
        <p:spPr>
          <a:xfrm>
            <a:off x="10484597" y="5499099"/>
            <a:ext cx="1707403" cy="1367155"/>
          </a:xfrm>
          <a:prstGeom prst="rect"/>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own/up">
    <p:bg>
      <p:bgPr>
        <a:solidFill>
          <a:schemeClr val="bg2"/>
        </a:solidFill>
        <a:effectLst/>
      </p:bgPr>
    </p:bg>
    <p:spTree>
      <p:nvGrpSpPr>
        <p:cNvPr id="117" name=""/>
        <p:cNvGrpSpPr/>
        <p:nvPr/>
      </p:nvGrpSpPr>
      <p:grpSpPr>
        <a:xfrm>
          <a:off x="0" y="0"/>
          <a:ext cx="0" cy="0"/>
          <a:chOff x="0" y="0"/>
          <a:chExt cx="0" cy="0"/>
        </a:xfrm>
      </p:grpSpPr>
      <p:sp>
        <p:nvSpPr>
          <p:cNvPr id="1048742" name="矩形 7"/>
          <p:cNvSpPr/>
          <p:nvPr userDrawn="1">
            <p:custDataLst>
              <p:tags r:id="rId1"/>
            </p:custDataLst>
          </p:nvPr>
        </p:nvSpPr>
        <p:spPr>
          <a:xfrm>
            <a:off x="0" y="5029201"/>
            <a:ext cx="12192000" cy="1828799"/>
          </a:xfrm>
          <a:prstGeom prst="rect"/>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lvl="0"/>
            <a:endParaRPr altLang="zh-CN" baseline="0" lang="en-US">
              <a:latin typeface="Arial" panose="020B0604020202020204" pitchFamily="34" charset="0"/>
              <a:ea typeface="Arial" panose="020B0604020202020204" pitchFamily="34" charset="0"/>
              <a:sym typeface="+mn-ea"/>
            </a:endParaRPr>
          </a:p>
        </p:txBody>
      </p:sp>
      <p:pic>
        <p:nvPicPr>
          <p:cNvPr id="2097171" name="图片 10"/>
          <p:cNvPicPr>
            <a:picLocks noChangeAspect="1"/>
          </p:cNvPicPr>
          <p:nvPr userDrawn="1">
            <p:custDataLst>
              <p:tags r:id="rId2"/>
            </p:custDataLst>
          </p:nvPr>
        </p:nvPicPr>
        <p:blipFill rotWithShape="1">
          <a:blip xmlns:r="http://schemas.openxmlformats.org/officeDocument/2006/relationships" r:embed="rId3"/>
          <a:srcRect r="71906" b="33336"/>
          <a:stretch>
            <a:fillRect/>
          </a:stretch>
        </p:blipFill>
        <p:spPr>
          <a:xfrm>
            <a:off x="-12163" y="0"/>
            <a:ext cx="1131458" cy="1509864"/>
          </a:xfrm>
          <a:prstGeom prst="rect"/>
        </p:spPr>
      </p:pic>
      <p:sp>
        <p:nvSpPr>
          <p:cNvPr id="1048743" name="标题 1"/>
          <p:cNvSpPr>
            <a:spLocks noGrp="1"/>
          </p:cNvSpPr>
          <p:nvPr>
            <p:ph type="title"/>
            <p:custDataLst>
              <p:tags r:id="rId4"/>
            </p:custDataLst>
          </p:nvPr>
        </p:nvSpPr>
        <p:spPr>
          <a:xfrm>
            <a:off x="604800" y="669600"/>
            <a:ext cx="10976400" cy="565200"/>
          </a:xfrm>
        </p:spPr>
        <p:txBody>
          <a:bodyPr anchor="ctr" bIns="46800" lIns="90000" rIns="90000" tIns="46800">
            <a:normAutofit/>
          </a:bodyPr>
          <a:lstStyle>
            <a:lvl1pPr algn="ctr">
              <a:defRPr baseline="0" sz="3200">
                <a:latin typeface="Arial" panose="020B0604020202020204" pitchFamily="34" charset="0"/>
                <a:ea typeface="Arial" panose="020B0604020202020204" pitchFamily="34" charset="0"/>
              </a:defRPr>
            </a:lvl1pPr>
          </a:lstStyle>
          <a:p>
            <a:r>
              <a:rPr altLang="en-US" dirty="0" lang="zh-CN"/>
              <a:t>单击此处编辑母版标题样式</a:t>
            </a:r>
            <a:endParaRPr altLang="en-US" dirty="0" lang="zh-CN"/>
          </a:p>
        </p:txBody>
      </p:sp>
      <p:sp>
        <p:nvSpPr>
          <p:cNvPr id="1048744"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Arial" panose="020B0604020202020204" pitchFamily="34" charset="0"/>
              </a:defRPr>
            </a:lvl1pPr>
          </a:lstStyle>
          <a:p>
            <a:fld id="{760FBDFE-C587-4B4C-A407-44438C67B59E}" type="datetimeFigureOut">
              <a:rPr altLang="en-US" lang="zh-CN" smtClean="0"/>
            </a:fld>
            <a:endParaRPr altLang="en-US" lang="zh-CN"/>
          </a:p>
        </p:txBody>
      </p:sp>
      <p:sp>
        <p:nvSpPr>
          <p:cNvPr id="1048745"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Arial" panose="020B0604020202020204" pitchFamily="34" charset="0"/>
              </a:defRPr>
            </a:lvl1pPr>
          </a:lstStyle>
          <a:p>
            <a:endParaRPr altLang="en-US" dirty="0" lang="zh-CN"/>
          </a:p>
        </p:txBody>
      </p:sp>
      <p:sp>
        <p:nvSpPr>
          <p:cNvPr id="1048746"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Arial" panose="020B0604020202020204" pitchFamily="34" charset="0"/>
              </a:defRPr>
            </a:lvl1pPr>
          </a:lstStyle>
          <a:p>
            <a:fld id="{49AE70B2-8BF9-45C0-BB95-33D1B9D3A854}" type="slidenum">
              <a:rPr altLang="en-US" lang="zh-CN" smtClean="0"/>
            </a:fld>
            <a:endParaRPr altLang="en-US" dirty="0" lang="zh-CN"/>
          </a:p>
        </p:txBody>
      </p:sp>
      <p:sp>
        <p:nvSpPr>
          <p:cNvPr id="1048747" name="内容占位符 6"/>
          <p:cNvSpPr>
            <a:spLocks noGrp="1"/>
          </p:cNvSpPr>
          <p:nvPr>
            <p:ph sz="quarter" idx="13"/>
            <p:custDataLst>
              <p:tags r:id="rId8"/>
            </p:custDataLst>
          </p:nvPr>
        </p:nvSpPr>
        <p:spPr>
          <a:xfrm>
            <a:off x="604837" y="1681200"/>
            <a:ext cx="10990800" cy="3211200"/>
          </a:xfrm>
        </p:spPr>
        <p:txBody>
          <a:bodyPr bIns="46800" lIns="90000" rIns="90000" tIns="46800">
            <a:normAutofit/>
          </a:bodyPr>
          <a:lstStyle>
            <a:lvl1pPr>
              <a:defRPr baseline="0">
                <a:latin typeface="Arial" panose="020B0604020202020204" pitchFamily="34" charset="0"/>
                <a:ea typeface="Arial" panose="020B0604020202020204" pitchFamily="34" charset="0"/>
              </a:defRPr>
            </a:lvl1pPr>
            <a:lvl2pPr>
              <a:defRPr baseline="0">
                <a:latin typeface="Arial" panose="020B0604020202020204" pitchFamily="34" charset="0"/>
                <a:ea typeface="Arial" panose="020B0604020202020204" pitchFamily="34" charset="0"/>
              </a:defRPr>
            </a:lvl2pPr>
            <a:lvl3pPr>
              <a:defRPr baseline="0">
                <a:latin typeface="Arial" panose="020B0604020202020204" pitchFamily="34" charset="0"/>
                <a:ea typeface="Arial" panose="020B0604020202020204" pitchFamily="34" charset="0"/>
              </a:defRPr>
            </a:lvl3pPr>
            <a:lvl4pPr>
              <a:defRPr baseline="0">
                <a:latin typeface="Arial" panose="020B0604020202020204" pitchFamily="34" charset="0"/>
                <a:ea typeface="Arial" panose="020B0604020202020204" pitchFamily="34" charset="0"/>
              </a:defRPr>
            </a:lvl4pPr>
            <a:lvl5pPr>
              <a:defRPr baseline="0">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48" name="文本占位符 8"/>
          <p:cNvSpPr>
            <a:spLocks noGrp="1"/>
          </p:cNvSpPr>
          <p:nvPr>
            <p:ph type="body" sz="quarter" idx="14"/>
            <p:custDataLst>
              <p:tags r:id="rId9"/>
            </p:custDataLst>
          </p:nvPr>
        </p:nvSpPr>
        <p:spPr>
          <a:xfrm>
            <a:off x="594000" y="5180400"/>
            <a:ext cx="11001600" cy="1011600"/>
          </a:xfrm>
        </p:spPr>
        <p:txBody>
          <a:bodyPr bIns="46800" lIns="90000" rIns="90000" tIns="46800">
            <a:normAutofit/>
          </a:bodyPr>
          <a:lstStyle>
            <a:lvl1pPr indent="0" marL="0">
              <a:buNone/>
              <a:defRPr baseline="0">
                <a:solidFill>
                  <a:schemeClr val="bg1">
                    <a:lumMod val="95000"/>
                  </a:schemeClr>
                </a:solidFill>
                <a:latin typeface="Arial" panose="020B0604020202020204" pitchFamily="34" charset="0"/>
                <a:ea typeface="Arial" panose="020B0604020202020204" pitchFamily="34" charset="0"/>
              </a:defRPr>
            </a:lvl1pPr>
          </a:lstStyle>
          <a:p>
            <a:pPr lvl="0"/>
            <a:r>
              <a:rPr altLang="en-US" dirty="0" lang="zh-CN"/>
              <a:t>单击此处编辑母版文本样式</a:t>
            </a:r>
            <a:endParaRPr altLang="en-US" dirty="0" 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avigation">
    <p:bg>
      <p:bgPr>
        <a:solidFill>
          <a:schemeClr val="bg2"/>
        </a:solidFill>
        <a:effectLst/>
      </p:bgPr>
    </p:bg>
    <p:spTree>
      <p:nvGrpSpPr>
        <p:cNvPr id="113" name=""/>
        <p:cNvGrpSpPr/>
        <p:nvPr/>
      </p:nvGrpSpPr>
      <p:grpSpPr>
        <a:xfrm>
          <a:off x="0" y="0"/>
          <a:ext cx="0" cy="0"/>
          <a:chOff x="0" y="0"/>
          <a:chExt cx="0" cy="0"/>
        </a:xfrm>
      </p:grpSpPr>
      <p:sp>
        <p:nvSpPr>
          <p:cNvPr id="1048722" name="矩形 9"/>
          <p:cNvSpPr/>
          <p:nvPr userDrawn="1">
            <p:custDataLst>
              <p:tags r:id="rId1"/>
            </p:custDataLst>
          </p:nvPr>
        </p:nvSpPr>
        <p:spPr>
          <a:xfrm>
            <a:off x="0" y="0"/>
            <a:ext cx="12192000" cy="914400"/>
          </a:xfrm>
          <a:prstGeom prst="rect"/>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lvl="0"/>
            <a:endParaRPr altLang="zh-CN" baseline="0" lang="en-US">
              <a:latin typeface="Arial" panose="020B0604020202020204" pitchFamily="34" charset="0"/>
              <a:ea typeface="Arial" panose="020B0604020202020204" pitchFamily="34" charset="0"/>
              <a:sym typeface="+mn-ea"/>
            </a:endParaRPr>
          </a:p>
        </p:txBody>
      </p:sp>
      <p:grpSp>
        <p:nvGrpSpPr>
          <p:cNvPr id="114" name="组合 11"/>
          <p:cNvGrpSpPr/>
          <p:nvPr userDrawn="1">
            <p:custDataLst>
              <p:tags r:id="rId2"/>
            </p:custDataLst>
          </p:nvPr>
        </p:nvGrpSpPr>
        <p:grpSpPr>
          <a:xfrm>
            <a:off x="-38100" y="0"/>
            <a:ext cx="12229988" cy="6929120"/>
            <a:chOff x="-38100" y="0"/>
            <a:chExt cx="12229988" cy="6929120"/>
          </a:xfrm>
        </p:grpSpPr>
        <p:pic>
          <p:nvPicPr>
            <p:cNvPr id="2097166" name="图片 7" descr="图片1-恢复的"/>
            <p:cNvPicPr>
              <a:picLocks noChangeAspect="1"/>
            </p:cNvPicPr>
            <p:nvPr userDrawn="1">
              <p:custDataLst>
                <p:tags r:id="rId3"/>
              </p:custDataLst>
            </p:nvPr>
          </p:nvPicPr>
          <p:blipFill>
            <a:blip xmlns:r="http://schemas.openxmlformats.org/officeDocument/2006/relationships" r:embed="rId4"/>
            <a:srcRect l="4141" t="18259" r="50840" b="7659"/>
            <a:stretch>
              <a:fillRect/>
            </a:stretch>
          </p:blipFill>
          <p:spPr>
            <a:xfrm flipH="1">
              <a:off x="-38100" y="5535295"/>
              <a:ext cx="1506220" cy="1393825"/>
            </a:xfrm>
            <a:prstGeom prst="rect"/>
          </p:spPr>
        </p:pic>
        <p:pic>
          <p:nvPicPr>
            <p:cNvPr id="2097167" name="图片 5"/>
            <p:cNvPicPr>
              <a:picLocks noChangeAspect="1"/>
            </p:cNvPicPr>
            <p:nvPr userDrawn="1">
              <p:custDataLst>
                <p:tags r:id="rId5"/>
              </p:custDataLst>
            </p:nvPr>
          </p:nvPicPr>
          <p:blipFill rotWithShape="1">
            <a:blip xmlns:r="http://schemas.openxmlformats.org/officeDocument/2006/relationships" r:embed="rId6"/>
            <a:srcRect r="71906" b="33336"/>
            <a:stretch>
              <a:fillRect/>
            </a:stretch>
          </p:blipFill>
          <p:spPr>
            <a:xfrm rot="10800000" flipV="1">
              <a:off x="11060430" y="0"/>
              <a:ext cx="1131458" cy="1509864"/>
            </a:xfrm>
            <a:prstGeom prst="rect"/>
          </p:spPr>
        </p:pic>
      </p:grpSp>
      <p:sp>
        <p:nvSpPr>
          <p:cNvPr id="1048723" name="标题 1"/>
          <p:cNvSpPr>
            <a:spLocks noGrp="1"/>
          </p:cNvSpPr>
          <p:nvPr>
            <p:ph type="title"/>
            <p:custDataLst>
              <p:tags r:id="rId7"/>
            </p:custDataLst>
          </p:nvPr>
        </p:nvSpPr>
        <p:spPr>
          <a:xfrm>
            <a:off x="579600" y="237600"/>
            <a:ext cx="11037600" cy="441964"/>
          </a:xfrm>
        </p:spPr>
        <p:txBody>
          <a:bodyPr bIns="46800" lIns="90000" rIns="90000" tIns="46800">
            <a:normAutofit/>
          </a:bodyPr>
          <a:lstStyle>
            <a:lvl1pPr>
              <a:defRPr baseline="0">
                <a:solidFill>
                  <a:schemeClr val="bg1">
                    <a:lumMod val="95000"/>
                  </a:schemeClr>
                </a:solidFill>
                <a:latin typeface="Arial" panose="020B0604020202020204" pitchFamily="34" charset="0"/>
                <a:ea typeface="Arial" panose="020B0604020202020204" pitchFamily="34" charset="0"/>
              </a:defRPr>
            </a:lvl1pPr>
          </a:lstStyle>
          <a:p>
            <a:r>
              <a:rPr altLang="en-US" dirty="0" lang="zh-CN"/>
              <a:t>单击此处编辑母版标题样式</a:t>
            </a:r>
            <a:endParaRPr altLang="en-US" dirty="0" lang="zh-CN"/>
          </a:p>
        </p:txBody>
      </p:sp>
      <p:sp>
        <p:nvSpPr>
          <p:cNvPr id="1048724"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Arial" panose="020B0604020202020204" pitchFamily="34" charset="0"/>
              </a:defRPr>
            </a:lvl1pPr>
          </a:lstStyle>
          <a:p>
            <a:fld id="{760FBDFE-C587-4B4C-A407-44438C67B59E}" type="datetimeFigureOut">
              <a:rPr altLang="en-US" lang="zh-CN" smtClean="0"/>
            </a:fld>
            <a:endParaRPr altLang="en-US" lang="zh-CN"/>
          </a:p>
        </p:txBody>
      </p:sp>
      <p:sp>
        <p:nvSpPr>
          <p:cNvPr id="1048725"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Arial" panose="020B0604020202020204" pitchFamily="34" charset="0"/>
              </a:defRPr>
            </a:lvl1pPr>
          </a:lstStyle>
          <a:p>
            <a:endParaRPr altLang="en-US" dirty="0" lang="zh-CN"/>
          </a:p>
        </p:txBody>
      </p:sp>
      <p:sp>
        <p:nvSpPr>
          <p:cNvPr id="1048726"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Arial" panose="020B0604020202020204" pitchFamily="34" charset="0"/>
              </a:defRPr>
            </a:lvl1pPr>
          </a:lstStyle>
          <a:p>
            <a:fld id="{49AE70B2-8BF9-45C0-BB95-33D1B9D3A854}" type="slidenum">
              <a:rPr altLang="en-US" lang="zh-CN" smtClean="0"/>
            </a:fld>
            <a:endParaRPr altLang="en-US" dirty="0" lang="zh-CN"/>
          </a:p>
        </p:txBody>
      </p:sp>
      <p:sp>
        <p:nvSpPr>
          <p:cNvPr id="1048727" name="内容占位符 6"/>
          <p:cNvSpPr>
            <a:spLocks noGrp="1"/>
          </p:cNvSpPr>
          <p:nvPr>
            <p:ph sz="quarter" idx="13"/>
            <p:custDataLst>
              <p:tags r:id="rId11"/>
            </p:custDataLst>
          </p:nvPr>
        </p:nvSpPr>
        <p:spPr>
          <a:xfrm>
            <a:off x="579600" y="1663200"/>
            <a:ext cx="5342400" cy="2894400"/>
          </a:xfrm>
        </p:spPr>
        <p:txBody>
          <a:bodyPr bIns="46800" lIns="90000" rIns="90000" tIns="46800">
            <a:normAutofit/>
          </a:bodyPr>
          <a:lstStyle>
            <a:lvl1pPr>
              <a:defRPr baseline="0">
                <a:latin typeface="Arial" panose="020B0604020202020204" pitchFamily="34" charset="0"/>
                <a:ea typeface="Arial" panose="020B0604020202020204" pitchFamily="34" charset="0"/>
              </a:defRPr>
            </a:lvl1pPr>
            <a:lvl2pPr>
              <a:defRPr baseline="0">
                <a:latin typeface="Arial" panose="020B0604020202020204" pitchFamily="34" charset="0"/>
                <a:ea typeface="Arial" panose="020B0604020202020204" pitchFamily="34" charset="0"/>
              </a:defRPr>
            </a:lvl2pPr>
            <a:lvl3pPr>
              <a:defRPr baseline="0">
                <a:latin typeface="Arial" panose="020B0604020202020204" pitchFamily="34" charset="0"/>
                <a:ea typeface="Arial" panose="020B0604020202020204" pitchFamily="34" charset="0"/>
              </a:defRPr>
            </a:lvl3pPr>
            <a:lvl4pPr>
              <a:defRPr baseline="0">
                <a:latin typeface="Arial" panose="020B0604020202020204" pitchFamily="34" charset="0"/>
                <a:ea typeface="Arial" panose="020B0604020202020204" pitchFamily="34" charset="0"/>
              </a:defRPr>
            </a:lvl4pPr>
            <a:lvl5pPr>
              <a:defRPr baseline="0">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28" name="内容占位符 8"/>
          <p:cNvSpPr>
            <a:spLocks noGrp="1"/>
          </p:cNvSpPr>
          <p:nvPr>
            <p:ph sz="quarter" idx="14"/>
            <p:custDataLst>
              <p:tags r:id="rId12"/>
            </p:custDataLst>
          </p:nvPr>
        </p:nvSpPr>
        <p:spPr>
          <a:xfrm>
            <a:off x="6242400" y="1663200"/>
            <a:ext cx="5367600" cy="2894400"/>
          </a:xfrm>
        </p:spPr>
        <p:txBody>
          <a:bodyPr bIns="46800" lIns="90000" rIns="90000" tIns="46800">
            <a:normAutofit/>
          </a:bodyPr>
          <a:lstStyle>
            <a:lvl1pPr>
              <a:defRPr baseline="0">
                <a:latin typeface="Arial" panose="020B0604020202020204" pitchFamily="34" charset="0"/>
                <a:ea typeface="Arial" panose="020B0604020202020204" pitchFamily="34" charset="0"/>
              </a:defRPr>
            </a:lvl1pPr>
            <a:lvl2pPr>
              <a:defRPr baseline="0">
                <a:latin typeface="Arial" panose="020B0604020202020204" pitchFamily="34" charset="0"/>
                <a:ea typeface="Arial" panose="020B0604020202020204" pitchFamily="34" charset="0"/>
              </a:defRPr>
            </a:lvl2pPr>
            <a:lvl3pPr>
              <a:defRPr baseline="0">
                <a:latin typeface="Arial" panose="020B0604020202020204" pitchFamily="34" charset="0"/>
                <a:ea typeface="Arial" panose="020B0604020202020204" pitchFamily="34" charset="0"/>
              </a:defRPr>
            </a:lvl3pPr>
            <a:lvl4pPr>
              <a:defRPr baseline="0">
                <a:latin typeface="Arial" panose="020B0604020202020204" pitchFamily="34" charset="0"/>
                <a:ea typeface="Arial" panose="020B0604020202020204" pitchFamily="34" charset="0"/>
              </a:defRPr>
            </a:lvl4pPr>
            <a:lvl5pPr>
              <a:defRPr baseline="0">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29" name="文本占位符 10"/>
          <p:cNvSpPr>
            <a:spLocks noGrp="1"/>
          </p:cNvSpPr>
          <p:nvPr>
            <p:ph type="body" sz="quarter" idx="15"/>
            <p:custDataLst>
              <p:tags r:id="rId13"/>
            </p:custDataLst>
          </p:nvPr>
        </p:nvSpPr>
        <p:spPr>
          <a:xfrm>
            <a:off x="572400" y="4816800"/>
            <a:ext cx="5342400" cy="781200"/>
          </a:xfrm>
        </p:spPr>
        <p:txBody>
          <a:bodyPr bIns="46800" lIns="90000" rIns="90000" tIns="46800">
            <a:normAutofit/>
          </a:bodyPr>
          <a:lstStyle>
            <a:lvl1pPr indent="0" marL="0">
              <a:buNone/>
              <a:defRPr baseline="0">
                <a:latin typeface="Arial" panose="020B0604020202020204" pitchFamily="34" charset="0"/>
                <a:ea typeface="Arial" panose="020B0604020202020204" pitchFamily="34" charset="0"/>
              </a:defRPr>
            </a:lvl1pPr>
          </a:lstStyle>
          <a:p>
            <a:pPr lvl="0"/>
            <a:r>
              <a:rPr altLang="en-US" dirty="0" lang="zh-CN"/>
              <a:t>单击此处编辑母版文本样式</a:t>
            </a:r>
            <a:endParaRPr altLang="en-US" dirty="0" lang="zh-CN"/>
          </a:p>
        </p:txBody>
      </p:sp>
      <p:sp>
        <p:nvSpPr>
          <p:cNvPr id="1048730" name="文本占位符 12"/>
          <p:cNvSpPr>
            <a:spLocks noGrp="1"/>
          </p:cNvSpPr>
          <p:nvPr>
            <p:ph type="body" sz="quarter" idx="16"/>
            <p:custDataLst>
              <p:tags r:id="rId14"/>
            </p:custDataLst>
          </p:nvPr>
        </p:nvSpPr>
        <p:spPr>
          <a:xfrm>
            <a:off x="6253200" y="4813200"/>
            <a:ext cx="5367600" cy="781200"/>
          </a:xfrm>
        </p:spPr>
        <p:txBody>
          <a:bodyPr bIns="46800" lIns="90000" rIns="90000" tIns="46800">
            <a:normAutofit/>
          </a:bodyPr>
          <a:lstStyle>
            <a:lvl1pPr indent="0" marL="0">
              <a:buNone/>
              <a:defRPr baseline="0">
                <a:latin typeface="Arial" panose="020B0604020202020204" pitchFamily="34" charset="0"/>
                <a:ea typeface="Arial" panose="020B0604020202020204" pitchFamily="34" charset="0"/>
              </a:defRPr>
            </a:lvl1pPr>
          </a:lstStyle>
          <a:p>
            <a:pPr lvl="0"/>
            <a:r>
              <a:rPr altLang="en-US" dirty="0" lang="zh-CN"/>
              <a:t>单击此处编辑母版文本样式</a:t>
            </a:r>
            <a:endParaRPr altLang="en-US" dirty="0" 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istband">
    <p:bg>
      <p:bgPr>
        <a:solidFill>
          <a:schemeClr val="tx2"/>
        </a:solidFill>
        <a:effectLst/>
      </p:bgPr>
    </p:bg>
    <p:spTree>
      <p:nvGrpSpPr>
        <p:cNvPr id="132" name=""/>
        <p:cNvGrpSpPr/>
        <p:nvPr/>
      </p:nvGrpSpPr>
      <p:grpSpPr>
        <a:xfrm>
          <a:off x="0" y="0"/>
          <a:ext cx="0" cy="0"/>
          <a:chOff x="0" y="0"/>
          <a:chExt cx="0" cy="0"/>
        </a:xfrm>
      </p:grpSpPr>
      <p:sp>
        <p:nvSpPr>
          <p:cNvPr id="1048852" name="矩形 9"/>
          <p:cNvSpPr/>
          <p:nvPr userDrawn="1">
            <p:custDataLst>
              <p:tags r:id="rId1"/>
            </p:custDataLst>
          </p:nvPr>
        </p:nvSpPr>
        <p:spPr>
          <a:xfrm>
            <a:off x="0" y="959224"/>
            <a:ext cx="12192000" cy="4939553"/>
          </a:xfrm>
          <a:prstGeom prst="rect"/>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lvl="0"/>
            <a:endParaRPr altLang="zh-CN" baseline="0" lang="en-US">
              <a:latin typeface="Arial" panose="020B0604020202020204" pitchFamily="34" charset="0"/>
              <a:ea typeface="Arial" panose="020B0604020202020204" pitchFamily="34" charset="0"/>
              <a:sym typeface="+mn-ea"/>
            </a:endParaRPr>
          </a:p>
        </p:txBody>
      </p:sp>
      <p:sp>
        <p:nvSpPr>
          <p:cNvPr id="1048853"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Arial" panose="020B0604020202020204" pitchFamily="34" charset="0"/>
              </a:defRPr>
            </a:lvl1pPr>
          </a:lstStyle>
          <a:p>
            <a:fld id="{760FBDFE-C587-4B4C-A407-44438C67B59E}" type="datetimeFigureOut">
              <a:rPr altLang="en-US" lang="zh-CN" smtClean="0"/>
            </a:fld>
            <a:endParaRPr altLang="en-US" lang="zh-CN"/>
          </a:p>
        </p:txBody>
      </p:sp>
      <p:sp>
        <p:nvSpPr>
          <p:cNvPr id="1048854"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Arial" panose="020B0604020202020204" pitchFamily="34" charset="0"/>
              </a:defRPr>
            </a:lvl1pPr>
          </a:lstStyle>
          <a:p>
            <a:endParaRPr altLang="en-US" dirty="0" lang="zh-CN"/>
          </a:p>
        </p:txBody>
      </p:sp>
      <p:sp>
        <p:nvSpPr>
          <p:cNvPr id="104885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Arial" panose="020B0604020202020204" pitchFamily="34" charset="0"/>
              </a:defRPr>
            </a:lvl1pPr>
          </a:lstStyle>
          <a:p>
            <a:fld id="{49AE70B2-8BF9-45C0-BB95-33D1B9D3A854}" type="slidenum">
              <a:rPr altLang="en-US" lang="zh-CN" smtClean="0"/>
            </a:fld>
            <a:endParaRPr altLang="en-US" dirty="0" lang="zh-CN"/>
          </a:p>
        </p:txBody>
      </p:sp>
      <p:sp>
        <p:nvSpPr>
          <p:cNvPr id="1048856" name="标题 1"/>
          <p:cNvSpPr>
            <a:spLocks noGrp="1"/>
          </p:cNvSpPr>
          <p:nvPr>
            <p:ph type="title" hasCustomPrompt="1"/>
            <p:custDataLst>
              <p:tags r:id="rId5"/>
            </p:custDataLst>
          </p:nvPr>
        </p:nvSpPr>
        <p:spPr>
          <a:xfrm>
            <a:off x="1522800" y="1828800"/>
            <a:ext cx="9144000" cy="1897200"/>
          </a:xfrm>
        </p:spPr>
        <p:txBody>
          <a:bodyPr anchor="b" bIns="46800" lIns="90000" rIns="90000" tIns="46800">
            <a:normAutofit/>
          </a:bodyPr>
          <a:lstStyle>
            <a:lvl1pPr algn="ctr">
              <a:defRPr baseline="0" sz="6000">
                <a:solidFill>
                  <a:schemeClr val="tx1">
                    <a:lumMod val="85000"/>
                    <a:lumOff val="15000"/>
                  </a:schemeClr>
                </a:solidFill>
                <a:latin typeface="Arial" panose="020B0604020202020204" pitchFamily="34" charset="0"/>
                <a:ea typeface="Arial" panose="020B0604020202020204" pitchFamily="34" charset="0"/>
              </a:defRPr>
            </a:lvl1pPr>
          </a:lstStyle>
          <a:p>
            <a:r>
              <a:rPr altLang="en-US" dirty="0" lang="zh-CN"/>
              <a:t>单击此处编辑标题</a:t>
            </a:r>
            <a:endParaRPr altLang="en-US" dirty="0" lang="zh-CN"/>
          </a:p>
        </p:txBody>
      </p:sp>
      <p:sp>
        <p:nvSpPr>
          <p:cNvPr id="1048857" name="文本占位符 6"/>
          <p:cNvSpPr>
            <a:spLocks noGrp="1"/>
          </p:cNvSpPr>
          <p:nvPr>
            <p:ph type="body" sz="quarter" idx="13"/>
            <p:custDataLst>
              <p:tags r:id="rId6"/>
            </p:custDataLst>
          </p:nvPr>
        </p:nvSpPr>
        <p:spPr>
          <a:xfrm>
            <a:off x="1522413" y="3862800"/>
            <a:ext cx="9144000" cy="1177830"/>
          </a:xfrm>
        </p:spPr>
        <p:txBody>
          <a:bodyPr bIns="46800" lIns="90000" rIns="90000" tIns="46800">
            <a:normAutofit/>
          </a:bodyPr>
          <a:lstStyle>
            <a:lvl1pPr algn="ctr" indent="0" marL="0">
              <a:buNone/>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altLang="en-US" dirty="0" lang="zh-CN"/>
              <a:t>单击此处编辑母版文本样式</a:t>
            </a:r>
            <a:endParaRPr altLang="en-US" dirty="0" lang="zh-CN"/>
          </a:p>
        </p:txBody>
      </p:sp>
      <p:grpSp>
        <p:nvGrpSpPr>
          <p:cNvPr id="133" name="组合 33"/>
          <p:cNvGrpSpPr/>
          <p:nvPr userDrawn="1">
            <p:custDataLst>
              <p:tags r:id="rId7"/>
            </p:custDataLst>
          </p:nvPr>
        </p:nvGrpSpPr>
        <p:grpSpPr>
          <a:xfrm>
            <a:off x="-5604" y="0"/>
            <a:ext cx="12197604" cy="6866254"/>
            <a:chOff x="4444" y="0"/>
            <a:chExt cx="12197604" cy="6866254"/>
          </a:xfrm>
        </p:grpSpPr>
        <p:pic>
          <p:nvPicPr>
            <p:cNvPr id="2097177" name="图片 34"/>
            <p:cNvPicPr>
              <a:picLocks noChangeAspect="1"/>
            </p:cNvPicPr>
            <p:nvPr userDrawn="1">
              <p:custDataLst>
                <p:tags r:id="rId8"/>
              </p:custDataLst>
            </p:nvPr>
          </p:nvPicPr>
          <p:blipFill rotWithShape="1">
            <a:blip xmlns:r="http://schemas.openxmlformats.org/officeDocument/2006/relationships" r:embed="rId9"/>
            <a:srcRect r="71906" b="33336"/>
            <a:stretch>
              <a:fillRect/>
            </a:stretch>
          </p:blipFill>
          <p:spPr>
            <a:xfrm flipH="1">
              <a:off x="11070590" y="0"/>
              <a:ext cx="1131458" cy="1509864"/>
            </a:xfrm>
            <a:prstGeom prst="rect"/>
          </p:spPr>
        </p:pic>
        <p:pic>
          <p:nvPicPr>
            <p:cNvPr id="2097178" name="图片 35" descr="图片6"/>
            <p:cNvPicPr>
              <a:picLocks noChangeAspect="1"/>
            </p:cNvPicPr>
            <p:nvPr userDrawn="1">
              <p:custDataLst>
                <p:tags r:id="rId10"/>
              </p:custDataLst>
            </p:nvPr>
          </p:nvPicPr>
          <p:blipFill rotWithShape="1">
            <a:blip xmlns:r="http://schemas.openxmlformats.org/officeDocument/2006/relationships" r:embed="rId11"/>
            <a:srcRect l="60776" t="46959"/>
            <a:stretch>
              <a:fillRect/>
            </a:stretch>
          </p:blipFill>
          <p:spPr>
            <a:xfrm flipH="1">
              <a:off x="4444" y="4715249"/>
              <a:ext cx="2825004" cy="2151005"/>
            </a:xfrm>
            <a:prstGeom prst="rect"/>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column content">
    <p:bg>
      <p:bgPr>
        <a:solidFill>
          <a:schemeClr val="bg2"/>
        </a:solidFill>
        <a:effectLst/>
      </p:bgPr>
    </p:bg>
    <p:spTree>
      <p:nvGrpSpPr>
        <p:cNvPr id="157" name=""/>
        <p:cNvGrpSpPr/>
        <p:nvPr/>
      </p:nvGrpSpPr>
      <p:grpSpPr>
        <a:xfrm>
          <a:off x="0" y="0"/>
          <a:ext cx="0" cy="0"/>
          <a:chOff x="0" y="0"/>
          <a:chExt cx="0" cy="0"/>
        </a:xfrm>
      </p:grpSpPr>
      <p:pic>
        <p:nvPicPr>
          <p:cNvPr id="2097193" name="图片 8" descr="图片1-恢复的"/>
          <p:cNvPicPr>
            <a:picLocks noChangeAspect="1"/>
          </p:cNvPicPr>
          <p:nvPr userDrawn="1">
            <p:custDataLst>
              <p:tags r:id="rId1"/>
            </p:custDataLst>
          </p:nvPr>
        </p:nvPicPr>
        <p:blipFill>
          <a:blip xmlns:r="http://schemas.openxmlformats.org/officeDocument/2006/relationships" r:embed="rId2"/>
          <a:srcRect l="4141" t="18259" r="50840" b="7659"/>
          <a:stretch>
            <a:fillRect/>
          </a:stretch>
        </p:blipFill>
        <p:spPr>
          <a:xfrm>
            <a:off x="10726420" y="5537835"/>
            <a:ext cx="1506220" cy="1393825"/>
          </a:xfrm>
          <a:prstGeom prst="rect"/>
        </p:spPr>
      </p:pic>
      <p:pic>
        <p:nvPicPr>
          <p:cNvPr id="2097194" name="图片 10"/>
          <p:cNvPicPr>
            <a:picLocks noChangeAspect="1"/>
          </p:cNvPicPr>
          <p:nvPr userDrawn="1">
            <p:custDataLst>
              <p:tags r:id="rId3"/>
            </p:custDataLst>
          </p:nvPr>
        </p:nvPicPr>
        <p:blipFill rotWithShape="1">
          <a:blip xmlns:r="http://schemas.openxmlformats.org/officeDocument/2006/relationships" r:embed="rId4"/>
          <a:srcRect r="71906" b="33336"/>
          <a:stretch>
            <a:fillRect/>
          </a:stretch>
        </p:blipFill>
        <p:spPr>
          <a:xfrm>
            <a:off x="-19685" y="-19050"/>
            <a:ext cx="1131458" cy="1509864"/>
          </a:xfrm>
          <a:prstGeom prst="rect"/>
        </p:spPr>
      </p:pic>
      <p:sp>
        <p:nvSpPr>
          <p:cNvPr id="1049000" name="标题 1"/>
          <p:cNvSpPr>
            <a:spLocks noGrp="1"/>
          </p:cNvSpPr>
          <p:nvPr>
            <p:ph type="title"/>
            <p:custDataLst>
              <p:tags r:id="rId5"/>
            </p:custDataLst>
          </p:nvPr>
        </p:nvSpPr>
        <p:spPr>
          <a:xfrm>
            <a:off x="669882" y="443234"/>
            <a:ext cx="10852237" cy="441964"/>
          </a:xfrm>
        </p:spPr>
        <p:txBody>
          <a:bodyPr anchor="t" anchorCtr="0" bIns="46800" lIns="90000" rIns="90000" rtlCol="0" tIns="46800" vert="horz">
            <a:normAutofit/>
          </a:bodyPr>
          <a:lstStyle>
            <a:lvl1pPr algn="l" defTabSz="914400" eaLnBrk="1" fontAlgn="auto" hangingPunct="1" latinLnBrk="0" lvl="0" marL="0" marR="0" rtl="0">
              <a:lnSpc>
                <a:spcPct val="100000"/>
              </a:lnSpc>
              <a:buNone/>
              <a:defRPr altLang="en-US" baseline="0" b="1" cap="none" dirty="0" sz="2400" i="0" kern="1200" kumimoji="0" lang="zh-CN" noProof="1" normalizeH="0" spc="200" strike="noStrike" u="none">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endParaRPr dirty="0">
              <a:sym typeface="+mn-ea"/>
            </a:endParaRPr>
          </a:p>
        </p:txBody>
      </p:sp>
      <p:sp>
        <p:nvSpPr>
          <p:cNvPr id="1049001" name="内容占位符 2"/>
          <p:cNvSpPr>
            <a:spLocks noGrp="1"/>
          </p:cNvSpPr>
          <p:nvPr>
            <p:ph sz="half" idx="1"/>
            <p:custDataLst>
              <p:tags r:id="rId6"/>
            </p:custDataLst>
          </p:nvPr>
        </p:nvSpPr>
        <p:spPr>
          <a:xfrm>
            <a:off x="669930" y="952508"/>
            <a:ext cx="5283242" cy="5388907"/>
          </a:xfrm>
        </p:spPr>
        <p:txBody>
          <a:bodyPr bIns="46800" lIns="90000" rIns="90000" rtlCol="0" tIns="46800" vert="horz">
            <a:normAutofit/>
          </a:bodyPr>
          <a:lstStyle>
            <a:lvl1pPr algn="l" defTabSz="914400" eaLnBrk="1" fontAlgn="auto" hangingPunct="1" indent="-228600" latinLnBrk="0" lvl="0" marL="2286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algn="l" defTabSz="914400" eaLnBrk="1" fontAlgn="auto" hangingPunct="1" indent="-228600" latinLnBrk="0" lvl="1" marL="685800" marR="0" rtl="0">
              <a:lnSpc>
                <a:spcPct val="130000"/>
              </a:lnSpc>
              <a:spcBef>
                <a:spcPts val="0"/>
              </a:spcBef>
              <a:spcAft>
                <a:spcPts val="1000"/>
              </a:spcAft>
              <a:buFont typeface="Arial" panose="020B0604020202020204" pitchFamily="34" charset="0"/>
              <a:buChar char="•"/>
              <a:tabLst>
                <a:tab algn="l" pos="1609725"/>
              </a:tabLst>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2pPr>
            <a:lvl3pPr algn="l" defTabSz="914400" eaLnBrk="1" fontAlgn="auto" hangingPunct="1" indent="-228600" latinLnBrk="0" lvl="2" marL="11430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3pPr>
            <a:lvl4pPr algn="l" defTabSz="914400" eaLnBrk="1" fontAlgn="auto" hangingPunct="1" indent="-228600" latinLnBrk="0" lvl="3" marL="16002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4pPr>
            <a:lvl5pPr algn="l" defTabSz="914400" eaLnBrk="1" fontAlgn="auto" hangingPunct="1" indent="-228600" latinLnBrk="0" lvl="4" marL="20574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049002" name="内容占位符 3"/>
          <p:cNvSpPr>
            <a:spLocks noGrp="1"/>
          </p:cNvSpPr>
          <p:nvPr>
            <p:ph sz="half" idx="2"/>
            <p:custDataLst>
              <p:tags r:id="rId7"/>
            </p:custDataLst>
          </p:nvPr>
        </p:nvSpPr>
        <p:spPr>
          <a:xfrm>
            <a:off x="6238877" y="952508"/>
            <a:ext cx="5283242" cy="5388907"/>
          </a:xfrm>
        </p:spPr>
        <p:txBody>
          <a:bodyPr bIns="46800" lIns="90000" rIns="90000" tIns="46800">
            <a:normAutofit/>
          </a:bodyPr>
          <a:lstStyle>
            <a:lvl1pPr>
              <a:defRPr baseline="0" sz="1600">
                <a:solidFill>
                  <a:schemeClr val="tx1">
                    <a:lumMod val="85000"/>
                    <a:lumOff val="15000"/>
                  </a:schemeClr>
                </a:solidFill>
                <a:latin typeface="Arial" panose="020B0604020202020204" pitchFamily="34" charset="0"/>
                <a:ea typeface="Arial" panose="020B0604020202020204" pitchFamily="34" charset="0"/>
              </a:defRPr>
            </a:lvl1pPr>
            <a:lvl2pPr>
              <a:defRPr baseline="0" sz="1600">
                <a:solidFill>
                  <a:schemeClr val="tx1">
                    <a:lumMod val="85000"/>
                    <a:lumOff val="15000"/>
                  </a:schemeClr>
                </a:solidFill>
                <a:latin typeface="Arial" panose="020B0604020202020204" pitchFamily="34" charset="0"/>
                <a:ea typeface="Arial" panose="020B0604020202020204" pitchFamily="34" charset="0"/>
              </a:defRPr>
            </a:lvl2pPr>
            <a:lvl3pPr>
              <a:defRPr baseline="0" sz="1600">
                <a:solidFill>
                  <a:schemeClr val="tx1">
                    <a:lumMod val="85000"/>
                    <a:lumOff val="15000"/>
                  </a:schemeClr>
                </a:solidFill>
                <a:latin typeface="Arial" panose="020B0604020202020204" pitchFamily="34" charset="0"/>
                <a:ea typeface="Arial" panose="020B0604020202020204" pitchFamily="34" charset="0"/>
              </a:defRPr>
            </a:lvl3pPr>
            <a:lvl4pPr>
              <a:defRPr baseline="0" sz="1600">
                <a:solidFill>
                  <a:schemeClr val="tx1">
                    <a:lumMod val="85000"/>
                    <a:lumOff val="15000"/>
                  </a:schemeClr>
                </a:solidFill>
                <a:latin typeface="Arial" panose="020B0604020202020204" pitchFamily="34" charset="0"/>
                <a:ea typeface="Arial" panose="020B0604020202020204" pitchFamily="34" charset="0"/>
              </a:defRPr>
            </a:lvl4pPr>
            <a:lvl5pPr>
              <a:defRPr baseline="0" sz="1600">
                <a:solidFill>
                  <a:schemeClr val="tx1">
                    <a:lumMod val="85000"/>
                    <a:lumOff val="15000"/>
                  </a:schemeClr>
                </a:solidFill>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9003" name="日期占位符 4"/>
          <p:cNvSpPr>
            <a:spLocks noGrp="1"/>
          </p:cNvSpPr>
          <p:nvPr>
            <p:ph type="dt" sz="half" idx="10"/>
            <p:custDataLst>
              <p:tags r:id="rId8"/>
            </p:custDataLst>
          </p:nvPr>
        </p:nvSpPr>
        <p:spPr/>
        <p:txBody>
          <a:bodyPr/>
          <a:p>
            <a:fld id="{760FBDFE-C587-4B4C-A407-44438C67B59E}" type="datetimeFigureOut">
              <a:rPr altLang="en-US" lang="zh-CN" smtClean="0"/>
            </a:fld>
            <a:endParaRPr altLang="en-US" lang="zh-CN"/>
          </a:p>
        </p:txBody>
      </p:sp>
      <p:sp>
        <p:nvSpPr>
          <p:cNvPr id="1049004" name="页脚占位符 5"/>
          <p:cNvSpPr>
            <a:spLocks noGrp="1"/>
          </p:cNvSpPr>
          <p:nvPr>
            <p:ph type="ftr" sz="quarter" idx="11"/>
            <p:custDataLst>
              <p:tags r:id="rId9"/>
            </p:custDataLst>
          </p:nvPr>
        </p:nvSpPr>
        <p:spPr/>
        <p:txBody>
          <a:bodyPr/>
          <a:p>
            <a:endParaRPr altLang="en-US" lang="zh-CN"/>
          </a:p>
        </p:txBody>
      </p:sp>
      <p:sp>
        <p:nvSpPr>
          <p:cNvPr id="1049005" name="灯片编号占位符 6"/>
          <p:cNvSpPr>
            <a:spLocks noGrp="1"/>
          </p:cNvSpPr>
          <p:nvPr>
            <p:ph type="sldNum" sz="quarter" idx="12"/>
            <p:custDataLst>
              <p:tags r:id="rId10"/>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bg>
      <p:bgPr>
        <a:solidFill>
          <a:schemeClr val="tx2"/>
        </a:solidFill>
        <a:effectLst/>
      </p:bgPr>
    </p:bg>
    <p:spTree>
      <p:nvGrpSpPr>
        <p:cNvPr id="143" name=""/>
        <p:cNvGrpSpPr/>
        <p:nvPr/>
      </p:nvGrpSpPr>
      <p:grpSpPr>
        <a:xfrm>
          <a:off x="0" y="0"/>
          <a:ext cx="0" cy="0"/>
          <a:chOff x="0" y="0"/>
          <a:chExt cx="0" cy="0"/>
        </a:xfrm>
      </p:grpSpPr>
      <p:sp>
        <p:nvSpPr>
          <p:cNvPr id="1048904" name="矩形 9"/>
          <p:cNvSpPr/>
          <p:nvPr userDrawn="1">
            <p:custDataLst>
              <p:tags r:id="rId1"/>
            </p:custDataLst>
          </p:nvPr>
        </p:nvSpPr>
        <p:spPr>
          <a:xfrm>
            <a:off x="287020" y="246380"/>
            <a:ext cx="11607165" cy="6103620"/>
          </a:xfrm>
          <a:prstGeom prst="rect"/>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
        <p:nvSpPr>
          <p:cNvPr id="1048905" name="日期占位符 6"/>
          <p:cNvSpPr>
            <a:spLocks noGrp="1"/>
          </p:cNvSpPr>
          <p:nvPr>
            <p:ph type="dt" sz="half" idx="10"/>
            <p:custDataLst>
              <p:tags r:id="rId2"/>
            </p:custDataLst>
          </p:nvPr>
        </p:nvSpPr>
        <p:spPr/>
        <p:txBody>
          <a:bodyPr/>
          <a:p>
            <a:fld id="{760FBDFE-C587-4B4C-A407-44438C67B59E}" type="datetimeFigureOut">
              <a:rPr altLang="en-US" lang="zh-CN" smtClean="0"/>
            </a:fld>
            <a:endParaRPr altLang="en-US" lang="zh-CN"/>
          </a:p>
        </p:txBody>
      </p:sp>
      <p:sp>
        <p:nvSpPr>
          <p:cNvPr id="1048906" name="页脚占位符 7"/>
          <p:cNvSpPr>
            <a:spLocks noGrp="1"/>
          </p:cNvSpPr>
          <p:nvPr>
            <p:ph type="ftr" sz="quarter" idx="11"/>
            <p:custDataLst>
              <p:tags r:id="rId3"/>
            </p:custDataLst>
          </p:nvPr>
        </p:nvSpPr>
        <p:spPr/>
        <p:txBody>
          <a:bodyPr/>
          <a:p>
            <a:endParaRPr altLang="en-US" lang="zh-CN"/>
          </a:p>
        </p:txBody>
      </p:sp>
      <p:sp>
        <p:nvSpPr>
          <p:cNvPr id="1048907" name="灯片编号占位符 8"/>
          <p:cNvSpPr>
            <a:spLocks noGrp="1"/>
          </p:cNvSpPr>
          <p:nvPr>
            <p:ph type="sldNum" sz="quarter" idx="12"/>
            <p:custDataLst>
              <p:tags r:id="rId4"/>
            </p:custDataLst>
          </p:nvPr>
        </p:nvSpPr>
        <p:spPr/>
        <p:txBody>
          <a:bodyPr/>
          <a:p>
            <a:fld id="{49AE70B2-8BF9-45C0-BB95-33D1B9D3A854}" type="slidenum">
              <a:rPr altLang="en-US" lang="zh-CN" smtClean="0"/>
            </a:fld>
            <a:endParaRPr altLang="en-US" lang="zh-CN"/>
          </a:p>
        </p:txBody>
      </p:sp>
      <p:pic>
        <p:nvPicPr>
          <p:cNvPr id="2097188" name="图片 11" descr="图片1-恢复的"/>
          <p:cNvPicPr>
            <a:picLocks noChangeAspect="1"/>
          </p:cNvPicPr>
          <p:nvPr userDrawn="1">
            <p:custDataLst>
              <p:tags r:id="rId5"/>
            </p:custDataLst>
          </p:nvPr>
        </p:nvPicPr>
        <p:blipFill>
          <a:blip xmlns:r="http://schemas.openxmlformats.org/officeDocument/2006/relationships" r:embed="rId6"/>
          <a:srcRect l="4141" t="18259" r="50840" b="7659"/>
          <a:stretch>
            <a:fillRect/>
          </a:stretch>
        </p:blipFill>
        <p:spPr>
          <a:xfrm>
            <a:off x="10713720" y="5525135"/>
            <a:ext cx="1506220" cy="1393825"/>
          </a:xfrm>
          <a:prstGeom prst="rect"/>
        </p:spPr>
      </p:pic>
      <p:sp>
        <p:nvSpPr>
          <p:cNvPr id="1048908" name="标题 1"/>
          <p:cNvSpPr>
            <a:spLocks noGrp="1"/>
          </p:cNvSpPr>
          <p:nvPr>
            <p:ph type="title"/>
            <p:custDataLst>
              <p:tags r:id="rId7"/>
            </p:custDataLst>
          </p:nvPr>
        </p:nvSpPr>
        <p:spPr>
          <a:xfrm>
            <a:off x="669882" y="443234"/>
            <a:ext cx="10852237" cy="441964"/>
          </a:xfrm>
        </p:spPr>
        <p:txBody>
          <a:bodyPr anchor="t" anchorCtr="0" bIns="46800" lIns="90000" rIns="90000" rtlCol="0" tIns="46800" vert="horz">
            <a:normAutofit/>
          </a:bodyPr>
          <a:lstStyle>
            <a:lvl1pPr algn="l" defTabSz="914400" eaLnBrk="1" fontAlgn="auto" hangingPunct="1" latinLnBrk="0" lvl="0" marL="0" marR="0" rtl="0">
              <a:lnSpc>
                <a:spcPct val="100000"/>
              </a:lnSpc>
              <a:buNone/>
              <a:defRPr altLang="en-US" baseline="0" b="1" cap="none" dirty="0" sz="2400" i="0" kern="1200" kumimoji="0" lang="zh-CN" noProof="1" normalizeH="0" spc="200" strike="noStrike" u="none">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endParaRPr dirty="0">
              <a:sym typeface="+mn-ea"/>
            </a:endParaRPr>
          </a:p>
        </p:txBody>
      </p:sp>
      <p:sp>
        <p:nvSpPr>
          <p:cNvPr id="1048909" name="文本占位符 2"/>
          <p:cNvSpPr>
            <a:spLocks noGrp="1"/>
          </p:cNvSpPr>
          <p:nvPr>
            <p:ph type="body" idx="1" hasCustomPrompt="1"/>
            <p:custDataLst>
              <p:tags r:id="rId8"/>
            </p:custDataLst>
          </p:nvPr>
        </p:nvSpPr>
        <p:spPr>
          <a:xfrm>
            <a:off x="669930" y="952508"/>
            <a:ext cx="5283242" cy="381003"/>
          </a:xfrm>
        </p:spPr>
        <p:txBody>
          <a:bodyPr anchor="t" anchorCtr="0" bIns="46800" lIns="90000" rIns="90000" tIns="46800">
            <a:normAutofit/>
          </a:bodyPr>
          <a:lstStyle>
            <a:lvl1pPr eaLnBrk="1" fontAlgn="auto" hangingPunct="1" indent="0" latinLnBrk="0" marL="0">
              <a:lnSpc>
                <a:spcPct val="100000"/>
              </a:lnSpc>
              <a:spcAft>
                <a:spcPts val="0"/>
              </a:spcAft>
              <a:buNone/>
              <a:defRPr baseline="0" b="0" cap="none" sz="2000" kern="1200" normalizeH="0" spc="200" strike="noStrike" u="none">
                <a:solidFill>
                  <a:schemeClr val="tx1">
                    <a:lumMod val="85000"/>
                    <a:lumOff val="15000"/>
                  </a:schemeClr>
                </a:solidFill>
                <a:latin typeface="Arial" panose="020B0604020202020204" pitchFamily="34" charset="0"/>
                <a:ea typeface="Arial" panose="020B0604020202020204" pitchFamily="34" charset="0"/>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单击此处编辑文本</a:t>
            </a:r>
            <a:endParaRPr altLang="en-US" dirty="0" lang="zh-CN"/>
          </a:p>
        </p:txBody>
      </p:sp>
      <p:sp>
        <p:nvSpPr>
          <p:cNvPr id="1048910" name="内容占位符 3"/>
          <p:cNvSpPr>
            <a:spLocks noGrp="1"/>
          </p:cNvSpPr>
          <p:nvPr>
            <p:ph sz="half" idx="2"/>
            <p:custDataLst>
              <p:tags r:id="rId9"/>
            </p:custDataLst>
          </p:nvPr>
        </p:nvSpPr>
        <p:spPr>
          <a:xfrm>
            <a:off x="669925" y="1406525"/>
            <a:ext cx="5283200" cy="4934752"/>
          </a:xfrm>
        </p:spPr>
        <p:txBody>
          <a:bodyPr bIns="46800" lIns="90000" rIns="90000" rtlCol="0" tIns="46800" vert="horz">
            <a:normAutofit/>
          </a:bodyPr>
          <a:lstStyle>
            <a:lvl1pPr algn="l" defTabSz="914400" eaLnBrk="1" fontAlgn="auto" hangingPunct="1" indent="-228600" latinLnBrk="0" lvl="0" marL="2286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algn="l" defTabSz="914400" eaLnBrk="1" fontAlgn="auto" hangingPunct="1" indent="-228600" latinLnBrk="0" lvl="1" marL="685800" marR="0" rtl="0">
              <a:lnSpc>
                <a:spcPct val="130000"/>
              </a:lnSpc>
              <a:spcBef>
                <a:spcPts val="0"/>
              </a:spcBef>
              <a:spcAft>
                <a:spcPts val="1000"/>
              </a:spcAft>
              <a:buFont typeface="Arial" panose="020B0604020202020204" pitchFamily="34" charset="0"/>
              <a:buChar char="•"/>
              <a:tabLst>
                <a:tab algn="l" pos="1609725"/>
              </a:tabLst>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2pPr>
            <a:lvl3pPr algn="l" defTabSz="914400" eaLnBrk="1" fontAlgn="auto" hangingPunct="1" indent="-228600" latinLnBrk="0" lvl="2" marL="11430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3pPr>
            <a:lvl4pPr algn="l" defTabSz="914400" eaLnBrk="1" fontAlgn="auto" hangingPunct="1" indent="-228600" latinLnBrk="0" lvl="3" marL="16002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4pPr>
            <a:lvl5pPr algn="l" defTabSz="914400" eaLnBrk="1" fontAlgn="auto" hangingPunct="1" indent="-228600" latinLnBrk="0" lvl="4" marL="20574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8911" name="文本占位符 4"/>
          <p:cNvSpPr>
            <a:spLocks noGrp="1"/>
          </p:cNvSpPr>
          <p:nvPr>
            <p:ph type="body" sz="quarter" idx="3" hasCustomPrompt="1"/>
            <p:custDataLst>
              <p:tags r:id="rId10"/>
            </p:custDataLst>
          </p:nvPr>
        </p:nvSpPr>
        <p:spPr>
          <a:xfrm>
            <a:off x="6235750" y="952508"/>
            <a:ext cx="5283242" cy="381003"/>
          </a:xfrm>
        </p:spPr>
        <p:txBody>
          <a:bodyPr anchor="t" anchorCtr="0" bIns="46800" lIns="90000" rIns="90000" rtlCol="0" tIns="46800" vert="horz">
            <a:normAutofit/>
          </a:bodyPr>
          <a:lstStyle>
            <a:lvl1pPr algn="l" defTabSz="914400" eaLnBrk="1" fontAlgn="auto" hangingPunct="1" indent="0" latinLnBrk="0" lvl="0" marL="0" marR="0" rtl="0">
              <a:lnSpc>
                <a:spcPct val="100000"/>
              </a:lnSpc>
              <a:spcBef>
                <a:spcPts val="0"/>
              </a:spcBef>
              <a:spcAft>
                <a:spcPts val="0"/>
              </a:spcAft>
              <a:buFont typeface="Arial" panose="020B0604020202020204" pitchFamily="34" charset="0"/>
              <a:buNone/>
              <a:defRPr altLang="en-US" baseline="0" b="0" cap="none" dirty="0" sz="2000" i="0" kern="1200" kumimoji="0" lang="zh-CN" noProof="1" normalizeH="0" spc="20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sym typeface="+mn-ea"/>
              </a:rPr>
              <a:t>单击此处编辑文本</a:t>
            </a:r>
            <a:endParaRPr>
              <a:sym typeface="+mn-ea"/>
            </a:endParaRPr>
          </a:p>
        </p:txBody>
      </p:sp>
      <p:sp>
        <p:nvSpPr>
          <p:cNvPr id="1048912" name="内容占位符 5"/>
          <p:cNvSpPr>
            <a:spLocks noGrp="1"/>
          </p:cNvSpPr>
          <p:nvPr>
            <p:ph sz="quarter" idx="4"/>
            <p:custDataLst>
              <p:tags r:id="rId11"/>
            </p:custDataLst>
          </p:nvPr>
        </p:nvSpPr>
        <p:spPr>
          <a:xfrm>
            <a:off x="6235750" y="1406525"/>
            <a:ext cx="5283242" cy="4934752"/>
          </a:xfrm>
        </p:spPr>
        <p:txBody>
          <a:bodyPr bIns="46800" lIns="90000" rIns="90000" rtlCol="0" tIns="46800" vert="horz">
            <a:normAutofit/>
          </a:bodyPr>
          <a:lstStyle>
            <a:lvl1pPr algn="l" defTabSz="914400" eaLnBrk="1" fontAlgn="auto" hangingPunct="1" indent="-228600" latinLnBrk="0" lvl="0" marL="2286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1pPr>
            <a:lvl2pPr algn="l" defTabSz="914400" eaLnBrk="1" fontAlgn="auto" hangingPunct="1" indent="-228600" latinLnBrk="0" lvl="1" marL="685800" marR="0" rtl="0">
              <a:lnSpc>
                <a:spcPct val="130000"/>
              </a:lnSpc>
              <a:spcBef>
                <a:spcPts val="0"/>
              </a:spcBef>
              <a:spcAft>
                <a:spcPts val="1000"/>
              </a:spcAft>
              <a:buFont typeface="Arial" panose="020B0604020202020204" pitchFamily="34" charset="0"/>
              <a:buChar char="•"/>
              <a:tabLst>
                <a:tab algn="l" pos="1609725"/>
              </a:tabLst>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2pPr>
            <a:lvl3pPr algn="l" defTabSz="914400" eaLnBrk="1" fontAlgn="auto" hangingPunct="1" indent="-228600" latinLnBrk="0" lvl="2" marL="11430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3pPr>
            <a:lvl4pPr algn="l" defTabSz="914400" eaLnBrk="1" fontAlgn="auto" hangingPunct="1" indent="-228600" latinLnBrk="0" lvl="3" marL="16002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4pPr>
            <a:lvl5pPr algn="l" defTabSz="914400" eaLnBrk="1" fontAlgn="auto" hangingPunct="1" indent="-228600" latinLnBrk="0" lvl="4" marL="20574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39" name=""/>
        <p:cNvGrpSpPr/>
        <p:nvPr/>
      </p:nvGrpSpPr>
      <p:grpSpPr>
        <a:xfrm>
          <a:off x="0" y="0"/>
          <a:ext cx="0" cy="0"/>
          <a:chOff x="0" y="0"/>
          <a:chExt cx="0" cy="0"/>
        </a:xfrm>
      </p:grpSpPr>
      <p:pic>
        <p:nvPicPr>
          <p:cNvPr id="2097184" name="Google Shape;50;p5"/>
          <p:cNvPicPr preferRelativeResize="0">
            <a:picLocks/>
          </p:cNvPicPr>
          <p:nvPr userDrawn="1">
            <p:custDataLst>
              <p:tags r:id="rId1"/>
            </p:custDataLst>
          </p:nvPr>
        </p:nvPicPr>
        <p:blipFill>
          <a:blip xmlns:r="http://schemas.openxmlformats.org/officeDocument/2006/relationships" r:embed="rId2"/>
          <a:stretch>
            <a:fillRect/>
          </a:stretch>
        </p:blipFill>
        <p:spPr>
          <a:xfrm>
            <a:off x="-12700" y="0"/>
            <a:ext cx="12204700" cy="6870699"/>
          </a:xfrm>
          <a:prstGeom prst="rect"/>
          <a:noFill/>
          <a:ln>
            <a:noFill/>
          </a:ln>
        </p:spPr>
      </p:pic>
      <p:sp>
        <p:nvSpPr>
          <p:cNvPr id="1048882" name="标题 1"/>
          <p:cNvSpPr>
            <a:spLocks noGrp="1"/>
          </p:cNvSpPr>
          <p:nvPr>
            <p:ph type="title"/>
            <p:custDataLst>
              <p:tags r:id="rId3"/>
            </p:custDataLst>
          </p:nvPr>
        </p:nvSpPr>
        <p:spPr>
          <a:xfrm>
            <a:off x="977900" y="2043430"/>
            <a:ext cx="10544219" cy="441964"/>
          </a:xfrm>
        </p:spPr>
        <p:txBody>
          <a:bodyPr anchor="t" anchorCtr="0" bIns="46800" lIns="90000" rIns="90000" rtlCol="0" tIns="46800" vert="horz">
            <a:normAutofit/>
          </a:bodyPr>
          <a:lstStyle>
            <a:lvl1pPr algn="l" defTabSz="914400" eaLnBrk="1" fontAlgn="auto" hangingPunct="1" latinLnBrk="0" lvl="0" marL="0" marR="0" rtl="0">
              <a:lnSpc>
                <a:spcPct val="100000"/>
              </a:lnSpc>
              <a:buNone/>
              <a:defRPr altLang="en-US" baseline="0" b="1" cap="none" dirty="0" sz="2400" i="0" kern="1200" kumimoji="0" lang="zh-CN" noProof="1" normalizeH="0" spc="200" strike="noStrike" u="none">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endParaRPr dirty="0">
              <a:sym typeface="+mn-ea"/>
            </a:endParaRPr>
          </a:p>
        </p:txBody>
      </p:sp>
      <p:sp>
        <p:nvSpPr>
          <p:cNvPr id="1048883" name="日期占位符 2"/>
          <p:cNvSpPr>
            <a:spLocks noGrp="1"/>
          </p:cNvSpPr>
          <p:nvPr>
            <p:ph type="dt" sz="half" idx="10"/>
            <p:custDataLst>
              <p:tags r:id="rId4"/>
            </p:custDataLst>
          </p:nvPr>
        </p:nvSpPr>
        <p:spPr/>
        <p:txBody>
          <a:bodyPr/>
          <a:p>
            <a:fld id="{760FBDFE-C587-4B4C-A407-44438C67B59E}" type="datetimeFigureOut">
              <a:rPr altLang="en-US" lang="zh-CN" smtClean="0"/>
            </a:fld>
            <a:endParaRPr altLang="en-US" lang="zh-CN"/>
          </a:p>
        </p:txBody>
      </p:sp>
      <p:sp>
        <p:nvSpPr>
          <p:cNvPr id="1048884" name="页脚占位符 3"/>
          <p:cNvSpPr>
            <a:spLocks noGrp="1"/>
          </p:cNvSpPr>
          <p:nvPr>
            <p:ph type="ftr" sz="quarter" idx="11"/>
            <p:custDataLst>
              <p:tags r:id="rId5"/>
            </p:custDataLst>
          </p:nvPr>
        </p:nvSpPr>
        <p:spPr/>
        <p:txBody>
          <a:bodyPr/>
          <a:p>
            <a:endParaRPr altLang="en-US" lang="zh-CN"/>
          </a:p>
        </p:txBody>
      </p:sp>
      <p:sp>
        <p:nvSpPr>
          <p:cNvPr id="1048885" name="灯片编号占位符 4"/>
          <p:cNvSpPr>
            <a:spLocks noGrp="1"/>
          </p:cNvSpPr>
          <p:nvPr>
            <p:ph type="sldNum" sz="quarter" idx="12"/>
            <p:custDataLst>
              <p:tags r:id="rId6"/>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bg>
      <p:bgPr>
        <a:solidFill>
          <a:schemeClr val="bg2"/>
        </a:solidFill>
        <a:effectLst/>
      </p:bgPr>
    </p:bg>
    <p:spTree>
      <p:nvGrpSpPr>
        <p:cNvPr id="144" name=""/>
        <p:cNvGrpSpPr/>
        <p:nvPr/>
      </p:nvGrpSpPr>
      <p:grpSpPr>
        <a:xfrm>
          <a:off x="0" y="0"/>
          <a:ext cx="0" cy="0"/>
          <a:chOff x="0" y="0"/>
          <a:chExt cx="0" cy="0"/>
        </a:xfrm>
      </p:grpSpPr>
      <p:sp>
        <p:nvSpPr>
          <p:cNvPr id="1048913" name="日期占位符 1"/>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8914" name="页脚占位符 2"/>
          <p:cNvSpPr>
            <a:spLocks noGrp="1"/>
          </p:cNvSpPr>
          <p:nvPr>
            <p:ph type="ftr" sz="quarter" idx="11"/>
            <p:custDataLst>
              <p:tags r:id="rId2"/>
            </p:custDataLst>
          </p:nvPr>
        </p:nvSpPr>
        <p:spPr/>
        <p:txBody>
          <a:bodyPr/>
          <a:p>
            <a:endParaRPr altLang="en-US" lang="zh-CN"/>
          </a:p>
        </p:txBody>
      </p:sp>
      <p:sp>
        <p:nvSpPr>
          <p:cNvPr id="1048915" name="灯片编号占位符 3"/>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itle">
    <p:bg>
      <p:bgPr>
        <a:solidFill>
          <a:schemeClr val="bg2"/>
        </a:solidFill>
        <a:effectLst/>
      </p:bgPr>
    </p:bg>
    <p:spTree>
      <p:nvGrpSpPr>
        <p:cNvPr id="160" name=""/>
        <p:cNvGrpSpPr/>
        <p:nvPr/>
      </p:nvGrpSpPr>
      <p:grpSpPr>
        <a:xfrm>
          <a:off x="0" y="0"/>
          <a:ext cx="0" cy="0"/>
          <a:chOff x="0" y="0"/>
          <a:chExt cx="0" cy="0"/>
        </a:xfrm>
      </p:grpSpPr>
      <p:sp>
        <p:nvSpPr>
          <p:cNvPr id="1049013" name="矩形 7"/>
          <p:cNvSpPr/>
          <p:nvPr userDrawn="1">
            <p:custDataLst>
              <p:tags r:id="rId1"/>
            </p:custDataLst>
          </p:nvPr>
        </p:nvSpPr>
        <p:spPr>
          <a:xfrm>
            <a:off x="354330" y="356235"/>
            <a:ext cx="11482705" cy="5984875"/>
          </a:xfrm>
          <a:prstGeom prst="rect"/>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pic>
        <p:nvPicPr>
          <p:cNvPr id="2097197" name="图片 8" descr="图片1-恢复的"/>
          <p:cNvPicPr>
            <a:picLocks noChangeAspect="1"/>
          </p:cNvPicPr>
          <p:nvPr userDrawn="1">
            <p:custDataLst>
              <p:tags r:id="rId2"/>
            </p:custDataLst>
          </p:nvPr>
        </p:nvPicPr>
        <p:blipFill>
          <a:blip xmlns:r="http://schemas.openxmlformats.org/officeDocument/2006/relationships" r:embed="rId3"/>
          <a:srcRect l="4141" t="18259" r="50840" b="7659"/>
          <a:stretch>
            <a:fillRect/>
          </a:stretch>
        </p:blipFill>
        <p:spPr>
          <a:xfrm>
            <a:off x="10713720" y="5537835"/>
            <a:ext cx="1506220" cy="1393825"/>
          </a:xfrm>
          <a:prstGeom prst="rect"/>
        </p:spPr>
      </p:pic>
      <p:sp>
        <p:nvSpPr>
          <p:cNvPr id="1049014" name="标题 1"/>
          <p:cNvSpPr>
            <a:spLocks noGrp="1"/>
          </p:cNvSpPr>
          <p:nvPr>
            <p:ph type="title"/>
            <p:custDataLst>
              <p:tags r:id="rId4"/>
            </p:custDataLst>
          </p:nvPr>
        </p:nvSpPr>
        <p:spPr>
          <a:xfrm>
            <a:off x="669930" y="443234"/>
            <a:ext cx="10852237" cy="441964"/>
          </a:xfrm>
        </p:spPr>
        <p:txBody>
          <a:bodyPr anchor="t" anchorCtr="0" bIns="46800" lIns="90000" rIns="90000" rtlCol="0" tIns="46800" vert="horz">
            <a:normAutofit/>
          </a:bodyPr>
          <a:lstStyle>
            <a:lvl1pPr algn="l" defTabSz="914400" eaLnBrk="1" fontAlgn="auto" hangingPunct="1" latinLnBrk="0" lvl="0" marL="0" marR="0" rtl="0">
              <a:lnSpc>
                <a:spcPct val="100000"/>
              </a:lnSpc>
              <a:buNone/>
              <a:defRPr altLang="en-US" baseline="0" b="1" cap="none" dirty="0" sz="2400" i="0" kern="1200" kumimoji="0" lang="zh-CN" noProof="1" normalizeH="0" spc="200" strike="noStrike" u="none">
                <a:solidFill>
                  <a:schemeClr val="bg1"/>
                </a:solidFill>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endParaRPr dirty="0">
              <a:sym typeface="+mn-ea"/>
            </a:endParaRPr>
          </a:p>
        </p:txBody>
      </p:sp>
      <p:sp>
        <p:nvSpPr>
          <p:cNvPr id="1049015" name="图片占位符 2"/>
          <p:cNvSpPr>
            <a:spLocks noGrp="1"/>
          </p:cNvSpPr>
          <p:nvPr>
            <p:ph type="pic" idx="1"/>
            <p:custDataLst>
              <p:tags r:id="rId5"/>
            </p:custDataLst>
          </p:nvPr>
        </p:nvSpPr>
        <p:spPr>
          <a:xfrm>
            <a:off x="669930" y="952508"/>
            <a:ext cx="5283242" cy="5388907"/>
          </a:xfrm>
        </p:spPr>
        <p:txBody>
          <a:bodyPr bIns="46800" lIns="90000" rIns="90000" rtlCol="0" tIns="46800" vert="horz">
            <a:normAutofit/>
          </a:bodyPr>
          <a:lstStyle>
            <a:lvl1pPr algn="l" defTabSz="914400" eaLnBrk="1" fontAlgn="auto" hangingPunct="1" indent="0" latinLnBrk="0" lvl="0" marL="0" marR="0" rtl="0">
              <a:lnSpc>
                <a:spcPct val="130000"/>
              </a:lnSpc>
              <a:spcBef>
                <a:spcPts val="0"/>
              </a:spcBef>
              <a:spcAft>
                <a:spcPts val="1000"/>
              </a:spcAft>
              <a:buFont typeface="Arial" panose="020B0604020202020204" pitchFamily="34" charset="0"/>
              <a:buNone/>
              <a:defRPr altLang="en-US" baseline="0" b="0" cap="none" dirty="0" sz="1600" i="0" kern="1200" kumimoji="0" lang="zh-CN" noProof="1" normalizeH="0" spc="150" strike="noStrike" u="none">
                <a:solidFill>
                  <a:schemeClr val="tx1"/>
                </a:solidFill>
                <a:latin typeface="微软雅黑" panose="020B0503020204020204" pitchFamily="34" charset="-122"/>
                <a:ea typeface="微软雅黑" panose="020B0503020204020204" pitchFamily="34" charset="-122"/>
                <a:cs typeface="+mn-cs"/>
                <a:sym typeface="+mn-ea"/>
              </a:defRPr>
            </a:lvl1pPr>
            <a:lvl2pPr algn="l" defTabSz="914400" eaLnBrk="1" fontAlgn="auto" hangingPunct="1" indent="-228600" latinLnBrk="0" lvl="1" marL="685800" marR="0" rtl="0">
              <a:lnSpc>
                <a:spcPct val="130000"/>
              </a:lnSpc>
              <a:spcBef>
                <a:spcPts val="0"/>
              </a:spcBef>
              <a:spcAft>
                <a:spcPts val="1000"/>
              </a:spcAft>
              <a:buFont typeface="Arial" panose="020B0604020202020204" pitchFamily="34" charset="0"/>
              <a:buChar char="•"/>
              <a:tabLst>
                <a:tab algn="l" pos="1609725"/>
              </a:tabLst>
              <a:defRPr altLang="en-US" baseline="0" b="0" cap="none" dirty="0" sz="1600" i="0" kern="1200" kumimoji="0" lang="zh-CN" noProof="1" normalizeH="0" spc="150" strike="noStrike" u="none">
                <a:solidFill>
                  <a:schemeClr val="tx1"/>
                </a:solidFill>
                <a:latin typeface="+mn-lt"/>
                <a:ea typeface="+mn-ea"/>
                <a:cs typeface="+mn-cs"/>
                <a:sym typeface="+mn-ea"/>
              </a:defRPr>
            </a:lvl2pPr>
            <a:lvl3pPr algn="l" defTabSz="914400" eaLnBrk="1" fontAlgn="auto" hangingPunct="1" indent="-228600" latinLnBrk="0" lvl="2" marL="11430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mn-lt"/>
                <a:ea typeface="+mn-ea"/>
                <a:cs typeface="+mn-cs"/>
                <a:sym typeface="+mn-ea"/>
              </a:defRPr>
            </a:lvl3pPr>
            <a:lvl4pPr algn="l" defTabSz="914400" eaLnBrk="1" fontAlgn="auto" hangingPunct="1" indent="-228600" latinLnBrk="0" lvl="3" marL="16002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mn-lt"/>
                <a:ea typeface="+mn-ea"/>
                <a:cs typeface="+mn-cs"/>
                <a:sym typeface="+mn-ea"/>
              </a:defRPr>
            </a:lvl4pPr>
            <a:lvl5pPr algn="l" defTabSz="914400" eaLnBrk="1" fontAlgn="auto" hangingPunct="1" indent="-228600" latinLnBrk="0" lvl="4" marL="20574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tx1"/>
                </a:solidFill>
                <a:latin typeface="+mn-lt"/>
                <a:ea typeface="+mn-ea"/>
                <a:cs typeface="+mn-cs"/>
                <a:sym typeface="+mn-ea"/>
              </a:defRPr>
            </a:lvl5pPr>
          </a:lstStyle>
          <a:p>
            <a:pPr lvl="0"/>
            <a:endParaRPr dirty="0">
              <a:sym typeface="+mn-ea"/>
            </a:endParaRPr>
          </a:p>
        </p:txBody>
      </p:sp>
      <p:sp>
        <p:nvSpPr>
          <p:cNvPr id="1049016" name="文本占位符 3"/>
          <p:cNvSpPr>
            <a:spLocks noGrp="1"/>
          </p:cNvSpPr>
          <p:nvPr>
            <p:ph type="body" sz="half" idx="2"/>
            <p:custDataLst>
              <p:tags r:id="rId6"/>
            </p:custDataLst>
          </p:nvPr>
        </p:nvSpPr>
        <p:spPr>
          <a:xfrm>
            <a:off x="6238925" y="952508"/>
            <a:ext cx="5283242" cy="5388907"/>
          </a:xfrm>
        </p:spPr>
        <p:txBody>
          <a:bodyPr bIns="46800" lIns="90000" rIns="90000" rtlCol="0" tIns="46800" vert="horz">
            <a:normAutofit/>
          </a:bodyPr>
          <a:lstStyle>
            <a:lvl1pPr algn="l" defTabSz="914400" eaLnBrk="1" fontAlgn="auto" hangingPunct="1" indent="-228600" latinLnBrk="0" lvl="0" marL="228600" marR="0" rtl="0">
              <a:lnSpc>
                <a:spcPct val="130000"/>
              </a:lnSpc>
              <a:spcBef>
                <a:spcPts val="0"/>
              </a:spcBef>
              <a:spcAft>
                <a:spcPts val="1000"/>
              </a:spcAft>
              <a:buFont typeface="Arial" panose="020B0604020202020204" pitchFamily="34" charset="0"/>
              <a:buChar char="•"/>
              <a:defRPr altLang="en-US" baseline="0" b="0" cap="none" dirty="0" sz="1600" i="0" kern="1200" kumimoji="0" lang="zh-CN" noProof="1" normalizeH="0" spc="150" strike="noStrike" u="none">
                <a:solidFill>
                  <a:schemeClr val="bg1"/>
                </a:solidFill>
                <a:latin typeface="Arial" panose="020B0604020202020204" pitchFamily="34" charset="0"/>
                <a:ea typeface="Arial" panose="020B0604020202020204" pitchFamily="34" charset="0"/>
                <a:cs typeface="+mn-cs"/>
                <a:sym typeface="+mn-ea"/>
              </a:defRPr>
            </a:lvl1pPr>
          </a:lstStyle>
          <a:p>
            <a:pPr lvl="0"/>
            <a:r>
              <a:rPr>
                <a:sym typeface="+mn-ea"/>
              </a:rPr>
              <a:t>单击此处编辑母版文本样式</a:t>
            </a:r>
            <a:endParaRPr>
              <a:sym typeface="+mn-ea"/>
            </a:endParaRPr>
          </a:p>
        </p:txBody>
      </p:sp>
      <p:sp>
        <p:nvSpPr>
          <p:cNvPr id="1049017" name="日期占位符 4"/>
          <p:cNvSpPr>
            <a:spLocks noGrp="1"/>
          </p:cNvSpPr>
          <p:nvPr>
            <p:ph type="dt" sz="half" idx="10"/>
            <p:custDataLst>
              <p:tags r:id="rId7"/>
            </p:custDataLst>
          </p:nvPr>
        </p:nvSpPr>
        <p:spPr/>
        <p:txBody>
          <a:bodyPr/>
          <a:p>
            <a:fld id="{9EFD9D74-47D9-4702-A33C-335B63B48DBF}" type="datetimeFigureOut">
              <a:rPr altLang="en-US" lang="zh-CN" smtClean="0"/>
            </a:fld>
            <a:endParaRPr altLang="en-US" dirty="0" lang="zh-CN"/>
          </a:p>
        </p:txBody>
      </p:sp>
      <p:sp>
        <p:nvSpPr>
          <p:cNvPr id="1049018" name="页脚占位符 5"/>
          <p:cNvSpPr>
            <a:spLocks noGrp="1"/>
          </p:cNvSpPr>
          <p:nvPr>
            <p:ph type="ftr" sz="quarter" idx="11"/>
            <p:custDataLst>
              <p:tags r:id="rId8"/>
            </p:custDataLst>
          </p:nvPr>
        </p:nvSpPr>
        <p:spPr/>
        <p:txBody>
          <a:bodyPr/>
          <a:p>
            <a:endParaRPr altLang="en-US" dirty="0" lang="zh-CN"/>
          </a:p>
        </p:txBody>
      </p:sp>
      <p:sp>
        <p:nvSpPr>
          <p:cNvPr id="1049019" name="灯片编号占位符 6"/>
          <p:cNvSpPr>
            <a:spLocks noGrp="1"/>
          </p:cNvSpPr>
          <p:nvPr>
            <p:ph type="sldNum" sz="quarter" idx="12"/>
            <p:custDataLst>
              <p:tags r:id="rId9"/>
            </p:custDataLst>
          </p:nvPr>
        </p:nvSpPr>
        <p:spPr/>
        <p:txBody>
          <a:bodyPr/>
          <a:p>
            <a:fld id="{FABC47A4-756D-490B-A52F-7D9E2C9FC05F}" type="slidenum">
              <a:rPr altLang="en-US" lang="zh-CN" smtClean="0"/>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bg>
      <p:bgPr>
        <a:solidFill>
          <a:schemeClr val="tx2"/>
        </a:solidFill>
        <a:effectLst/>
      </p:bgPr>
    </p:bg>
    <p:spTree>
      <p:nvGrpSpPr>
        <p:cNvPr id="140" name=""/>
        <p:cNvGrpSpPr/>
        <p:nvPr/>
      </p:nvGrpSpPr>
      <p:grpSpPr>
        <a:xfrm>
          <a:off x="0" y="0"/>
          <a:ext cx="0" cy="0"/>
          <a:chOff x="0" y="0"/>
          <a:chExt cx="0" cy="0"/>
        </a:xfrm>
      </p:grpSpPr>
      <p:sp>
        <p:nvSpPr>
          <p:cNvPr id="1048886" name="矩形 11"/>
          <p:cNvSpPr/>
          <p:nvPr userDrawn="1">
            <p:custDataLst>
              <p:tags r:id="rId1"/>
            </p:custDataLst>
          </p:nvPr>
        </p:nvSpPr>
        <p:spPr>
          <a:xfrm>
            <a:off x="670560" y="498475"/>
            <a:ext cx="10851515" cy="5842635"/>
          </a:xfrm>
          <a:prstGeom prst="rect"/>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pic>
        <p:nvPicPr>
          <p:cNvPr id="2097185" name="图片 12" descr="图片1-恢复的"/>
          <p:cNvPicPr>
            <a:picLocks noChangeAspect="1"/>
          </p:cNvPicPr>
          <p:nvPr userDrawn="1">
            <p:custDataLst>
              <p:tags r:id="rId2"/>
            </p:custDataLst>
          </p:nvPr>
        </p:nvPicPr>
        <p:blipFill>
          <a:blip xmlns:r="http://schemas.openxmlformats.org/officeDocument/2006/relationships" r:embed="rId3"/>
          <a:srcRect l="4141" t="18259" r="50840" b="7659"/>
          <a:stretch>
            <a:fillRect/>
          </a:stretch>
        </p:blipFill>
        <p:spPr>
          <a:xfrm flipH="1">
            <a:off x="-20955" y="5538470"/>
            <a:ext cx="1506220" cy="1393825"/>
          </a:xfrm>
          <a:prstGeom prst="rect"/>
        </p:spPr>
      </p:pic>
      <p:sp>
        <p:nvSpPr>
          <p:cNvPr id="1048887" name="竖排标题 1"/>
          <p:cNvSpPr>
            <a:spLocks noGrp="1"/>
          </p:cNvSpPr>
          <p:nvPr>
            <p:ph type="title" orient="vert"/>
            <p:custDataLst>
              <p:tags r:id="rId4"/>
            </p:custDataLst>
          </p:nvPr>
        </p:nvSpPr>
        <p:spPr>
          <a:xfrm>
            <a:off x="10571135" y="952508"/>
            <a:ext cx="950984" cy="5388907"/>
          </a:xfrm>
        </p:spPr>
        <p:txBody>
          <a:bodyPr anchor="ctr" anchorCtr="0" bIns="46800" lIns="90000" rIns="90000" rtlCol="0" tIns="46800" vert="eaVert">
            <a:normAutofit/>
          </a:bodyPr>
          <a:lstStyle>
            <a:lvl1pPr algn="l" defTabSz="914400" eaLnBrk="1" fontAlgn="auto" hangingPunct="1" latinLnBrk="0" lvl="0" marL="0" marR="0" rtl="0">
              <a:lnSpc>
                <a:spcPct val="100000"/>
              </a:lnSpc>
              <a:spcAft>
                <a:spcPts val="0"/>
              </a:spcAft>
              <a:buNone/>
              <a:defRPr altLang="en-US" baseline="0" b="1" cap="none" dirty="0" sz="2400" i="0" kern="1200" kumimoji="0" lang="zh-CN" noProof="1" normalizeH="0" spc="200" strike="noStrike" u="none">
                <a:solidFill>
                  <a:schemeClr val="tx1">
                    <a:lumMod val="85000"/>
                    <a:lumOff val="15000"/>
                  </a:schemeClr>
                </a:solidFill>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endParaRPr>
              <a:sym typeface="+mn-ea"/>
            </a:endParaRPr>
          </a:p>
        </p:txBody>
      </p:sp>
      <p:sp>
        <p:nvSpPr>
          <p:cNvPr id="1048888" name="竖排文字占位符 2"/>
          <p:cNvSpPr>
            <a:spLocks noGrp="1"/>
          </p:cNvSpPr>
          <p:nvPr>
            <p:ph type="body" orient="vert" idx="1"/>
            <p:custDataLst>
              <p:tags r:id="rId5"/>
            </p:custDataLst>
          </p:nvPr>
        </p:nvSpPr>
        <p:spPr>
          <a:xfrm>
            <a:off x="669925" y="952500"/>
            <a:ext cx="9828101" cy="5388907"/>
          </a:xfrm>
        </p:spPr>
        <p:txBody>
          <a:bodyPr bIns="46800" lIns="90000" rIns="90000" tIns="46800" vert="eaVert">
            <a:normAutofit/>
          </a:bodyPr>
          <a:lstStyle>
            <a:lvl1pPr eaLnBrk="1" fontAlgn="auto" hangingPunct="1" indent="0" latinLnBrk="0">
              <a:defRPr baseline="0">
                <a:solidFill>
                  <a:schemeClr val="tx1">
                    <a:lumMod val="85000"/>
                    <a:lumOff val="15000"/>
                  </a:schemeClr>
                </a:solidFill>
                <a:latin typeface="Arial" panose="020B0604020202020204" pitchFamily="34" charset="0"/>
                <a:ea typeface="Arial" panose="020B0604020202020204" pitchFamily="34" charset="0"/>
              </a:defRPr>
            </a:lvl1pPr>
            <a:lvl2pPr eaLnBrk="1" fontAlgn="auto" hangingPunct="1" indent="0" latinLnBrk="0">
              <a:defRPr baseline="0">
                <a:solidFill>
                  <a:schemeClr val="tx1">
                    <a:lumMod val="85000"/>
                    <a:lumOff val="15000"/>
                  </a:schemeClr>
                </a:solidFill>
                <a:latin typeface="Arial" panose="020B0604020202020204" pitchFamily="34" charset="0"/>
                <a:ea typeface="Arial" panose="020B0604020202020204" pitchFamily="34" charset="0"/>
              </a:defRPr>
            </a:lvl2pPr>
            <a:lvl3pPr eaLnBrk="1" fontAlgn="auto" hangingPunct="1" indent="0" latinLnBrk="0">
              <a:defRPr baseline="0">
                <a:solidFill>
                  <a:schemeClr val="tx1">
                    <a:lumMod val="85000"/>
                    <a:lumOff val="15000"/>
                  </a:schemeClr>
                </a:solidFill>
                <a:latin typeface="Arial" panose="020B0604020202020204" pitchFamily="34" charset="0"/>
                <a:ea typeface="Arial" panose="020B0604020202020204" pitchFamily="34" charset="0"/>
              </a:defRPr>
            </a:lvl3pPr>
            <a:lvl4pPr eaLnBrk="1" fontAlgn="auto" hangingPunct="1" indent="0" latinLnBrk="0">
              <a:defRPr baseline="0">
                <a:solidFill>
                  <a:schemeClr val="tx1">
                    <a:lumMod val="85000"/>
                    <a:lumOff val="15000"/>
                  </a:schemeClr>
                </a:solidFill>
                <a:latin typeface="Arial" panose="020B0604020202020204" pitchFamily="34" charset="0"/>
                <a:ea typeface="Arial" panose="020B0604020202020204" pitchFamily="34" charset="0"/>
              </a:defRPr>
            </a:lvl4pPr>
            <a:lvl5pPr eaLnBrk="1" fontAlgn="auto" hangingPunct="1" indent="0" latinLnBrk="0">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889" name="日期占位符 3"/>
          <p:cNvSpPr>
            <a:spLocks noGrp="1"/>
          </p:cNvSpPr>
          <p:nvPr>
            <p:ph type="dt" sz="half" idx="10"/>
            <p:custDataLst>
              <p:tags r:id="rId6"/>
            </p:custDataLst>
          </p:nvPr>
        </p:nvSpPr>
        <p:spPr/>
        <p:txBody>
          <a:bodyPr/>
          <a:p>
            <a:fld id="{760FBDFE-C587-4B4C-A407-44438C67B59E}" type="datetimeFigureOut">
              <a:rPr altLang="en-US" lang="zh-CN" smtClean="0"/>
            </a:fld>
            <a:endParaRPr altLang="en-US" lang="zh-CN"/>
          </a:p>
        </p:txBody>
      </p:sp>
      <p:sp>
        <p:nvSpPr>
          <p:cNvPr id="1048890" name="页脚占位符 4"/>
          <p:cNvSpPr>
            <a:spLocks noGrp="1"/>
          </p:cNvSpPr>
          <p:nvPr>
            <p:ph type="ftr" sz="quarter" idx="11"/>
            <p:custDataLst>
              <p:tags r:id="rId7"/>
            </p:custDataLst>
          </p:nvPr>
        </p:nvSpPr>
        <p:spPr/>
        <p:txBody>
          <a:bodyPr/>
          <a:p>
            <a:endParaRPr altLang="en-US" lang="zh-CN"/>
          </a:p>
        </p:txBody>
      </p:sp>
      <p:sp>
        <p:nvSpPr>
          <p:cNvPr id="1048891" name="灯片编号占位符 5"/>
          <p:cNvSpPr>
            <a:spLocks noGrp="1"/>
          </p:cNvSpPr>
          <p:nvPr>
            <p:ph type="sldNum" sz="quarter" idx="12"/>
            <p:custDataLst>
              <p:tags r:id="rId8"/>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ags" Target="../tags/tag213.xml"/><Relationship Id="rId20" Type="http://schemas.openxmlformats.org/officeDocument/2006/relationships/tags" Target="../tags/tag214.xml"/><Relationship Id="rId21" Type="http://schemas.openxmlformats.org/officeDocument/2006/relationships/tags" Target="../tags/tag215.xml"/><Relationship Id="rId22" Type="http://schemas.openxmlformats.org/officeDocument/2006/relationships/tags" Target="../tags/tag216.xml"/><Relationship Id="rId23" Type="http://schemas.openxmlformats.org/officeDocument/2006/relationships/tags" Target="../tags/tag217.xml"/><Relationship Id="rId24" Type="http://schemas.openxmlformats.org/officeDocument/2006/relationships/tags" Target="../tags/tag218.xml"/><Relationship Id="rId2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Relationship Id="rId19" Type="http://schemas.openxmlformats.org/officeDocument/2006/relationships/tags" Target="../tags/tag431.xml"/><Relationship Id="rId20" Type="http://schemas.openxmlformats.org/officeDocument/2006/relationships/tags" Target="../tags/tag432.xml"/><Relationship Id="rId21" Type="http://schemas.openxmlformats.org/officeDocument/2006/relationships/tags" Target="../tags/tag433.xml"/><Relationship Id="rId22" Type="http://schemas.openxmlformats.org/officeDocument/2006/relationships/tags" Target="../tags/tag434.xml"/><Relationship Id="rId23" Type="http://schemas.openxmlformats.org/officeDocument/2006/relationships/tags" Target="../tags/tag435.xml"/><Relationship Id="rId24" Type="http://schemas.openxmlformats.org/officeDocument/2006/relationships/tags" Target="../tags/tag436.xml"/><Relationship Id="rId2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4" name=""/>
        <p:cNvGrpSpPr/>
        <p:nvPr/>
      </p:nvGrpSpPr>
      <p:grpSpPr>
        <a:xfrm>
          <a:off x="0" y="0"/>
          <a:ext cx="0" cy="0"/>
          <a:chOff x="0" y="0"/>
          <a:chExt cx="0" cy="0"/>
        </a:xfrm>
      </p:grpSpPr>
      <p:sp>
        <p:nvSpPr>
          <p:cNvPr id="1048576" name="标题占位符 1"/>
          <p:cNvSpPr>
            <a:spLocks noGrp="1"/>
          </p:cNvSpPr>
          <p:nvPr>
            <p:ph type="title"/>
            <p:custDataLst>
              <p:tags r:id="rId19"/>
            </p:custDataLst>
          </p:nvPr>
        </p:nvSpPr>
        <p:spPr>
          <a:xfrm>
            <a:off x="669882" y="443230"/>
            <a:ext cx="10852237" cy="441964"/>
          </a:xfrm>
          <a:prstGeom prst="rect"/>
        </p:spPr>
        <p:txBody>
          <a:bodyPr anchor="t" anchorCtr="0" bIns="38100" lIns="101600" rIns="76200" rtlCol="0" tIns="38100" vert="horz">
            <a:noAutofit/>
          </a:bodyPr>
          <a:p>
            <a:r>
              <a:rPr altLang="en-US" dirty="0" lang="zh-CN"/>
              <a:t>单击此处编辑母版标题样式</a:t>
            </a:r>
            <a:endParaRPr altLang="en-US" dirty="0" lang="zh-CN"/>
          </a:p>
        </p:txBody>
      </p:sp>
      <p:sp>
        <p:nvSpPr>
          <p:cNvPr id="1048577" name="文本占位符 2"/>
          <p:cNvSpPr>
            <a:spLocks noGrp="1"/>
          </p:cNvSpPr>
          <p:nvPr>
            <p:ph type="body" idx="1"/>
            <p:custDataLst>
              <p:tags r:id="rId20"/>
            </p:custDataLst>
          </p:nvPr>
        </p:nvSpPr>
        <p:spPr>
          <a:xfrm>
            <a:off x="669882" y="952508"/>
            <a:ext cx="10852237" cy="5388907"/>
          </a:xfrm>
          <a:prstGeom prst="rect"/>
        </p:spPr>
        <p:txBody>
          <a:bodyPr bIns="0" lIns="101600" rIns="82550" rtlCol="0" tIns="0" vert="horz">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578" name="日期占位符 3"/>
          <p:cNvSpPr>
            <a:spLocks noGrp="1"/>
          </p:cNvSpPr>
          <p:nvPr>
            <p:ph type="dt" sz="half" idx="2"/>
            <p:custDataLst>
              <p:tags r:id="rId21"/>
            </p:custDataLst>
          </p:nvPr>
        </p:nvSpPr>
        <p:spPr>
          <a:xfrm>
            <a:off x="879742" y="6349833"/>
            <a:ext cx="2700000" cy="316800"/>
          </a:xfrm>
          <a:prstGeom prst="rect"/>
        </p:spPr>
        <p:txBody>
          <a:bodyPr anchor="ctr" bIns="45720" lIns="91440" rIns="91440" rtlCol="0" tIns="45720" vert="horz">
            <a:normAutofit/>
          </a:bodyPr>
          <a:lstStyle>
            <a:lvl1pPr algn="l">
              <a:defRPr sz="1200">
                <a:solidFill>
                  <a:schemeClr val="tx1">
                    <a:tint val="75000"/>
                  </a:schemeClr>
                </a:solidFill>
                <a:ea typeface="Arial" panose="020B0604020202020204" pitchFamily="34" charset="0"/>
              </a:defRPr>
            </a:lvl1pPr>
          </a:lstStyle>
          <a:p>
            <a:fld id="{760FBDFE-C587-4B4C-A407-44438C67B59E}" type="datetimeFigureOut">
              <a:rPr altLang="en-US" lang="zh-CN" smtClean="0"/>
            </a:fld>
            <a:endParaRPr altLang="en-US" lang="zh-CN"/>
          </a:p>
        </p:txBody>
      </p:sp>
      <p:sp>
        <p:nvSpPr>
          <p:cNvPr id="1048579" name="页脚占位符 4"/>
          <p:cNvSpPr>
            <a:spLocks noGrp="1"/>
          </p:cNvSpPr>
          <p:nvPr>
            <p:ph type="ftr" sz="quarter" idx="3"/>
            <p:custDataLst>
              <p:tags r:id="rId22"/>
            </p:custDataLst>
          </p:nvPr>
        </p:nvSpPr>
        <p:spPr>
          <a:xfrm>
            <a:off x="4116000" y="6349833"/>
            <a:ext cx="3960000" cy="316800"/>
          </a:xfrm>
          <a:prstGeom prst="rect"/>
        </p:spPr>
        <p:txBody>
          <a:bodyPr anchor="ctr" bIns="45720" lIns="91440" rIns="91440" rtlCol="0" tIns="45720" vert="horz">
            <a:normAutofit/>
          </a:bodyPr>
          <a:lstStyle>
            <a:lvl1pPr algn="ctr">
              <a:defRPr sz="1200">
                <a:solidFill>
                  <a:schemeClr val="tx1">
                    <a:tint val="75000"/>
                  </a:schemeClr>
                </a:solidFill>
                <a:ea typeface="Arial" panose="020B0604020202020204" pitchFamily="34" charset="0"/>
              </a:defRPr>
            </a:lvl1pPr>
          </a:lstStyle>
          <a:p>
            <a:endParaRPr altLang="en-US" dirty="0" lang="zh-CN"/>
          </a:p>
        </p:txBody>
      </p:sp>
      <p:sp>
        <p:nvSpPr>
          <p:cNvPr id="1048580" name="灯片编号占位符 5"/>
          <p:cNvSpPr>
            <a:spLocks noGrp="1"/>
          </p:cNvSpPr>
          <p:nvPr>
            <p:ph type="sldNum" sz="quarter" idx="4"/>
            <p:custDataLst>
              <p:tags r:id="rId23"/>
            </p:custDataLst>
          </p:nvPr>
        </p:nvSpPr>
        <p:spPr>
          <a:xfrm>
            <a:off x="8610600" y="6349833"/>
            <a:ext cx="2700000" cy="316800"/>
          </a:xfrm>
          <a:prstGeom prst="rect"/>
        </p:spPr>
        <p:txBody>
          <a:bodyPr anchor="ctr" bIns="45720" lIns="91440" rIns="91440" rtlCol="0" tIns="45720" vert="horz">
            <a:normAutofit/>
          </a:bodyPr>
          <a:lstStyle>
            <a:lvl1pPr algn="r">
              <a:defRPr sz="1200">
                <a:solidFill>
                  <a:schemeClr val="tx1">
                    <a:tint val="75000"/>
                  </a:schemeClr>
                </a:solidFill>
                <a:ea typeface="Arial" panose="020B0604020202020204" pitchFamily="34" charset="0"/>
              </a:defRPr>
            </a:lvl1pPr>
          </a:lstStyle>
          <a:p>
            <a:fld id="{49AE70B2-8BF9-45C0-BB95-33D1B9D3A854}" type="slidenum">
              <a:rPr altLang="en-US" lang="zh-CN" smtClean="0"/>
            </a:fld>
            <a:endParaRPr altLang="en-US" dirty="0" lang="zh-CN"/>
          </a:p>
        </p:txBody>
      </p:sp>
      <p:sp>
        <p:nvSpPr>
          <p:cNvPr id="1048581" name="KSO_TEMPLATE" hidden="1"/>
          <p:cNvSpPr/>
          <p:nvPr userDrawn="1">
            <p:custDataLst>
              <p:tags r:id="rId24"/>
            </p:custDataLst>
          </p:nvPr>
        </p:nvSpPr>
        <p:spPr>
          <a:xfrm>
            <a:off x="0" y="0"/>
            <a:ext cx="0" cy="0"/>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Tree>
  </p:cSld>
  <p:clrMap accent1="accent1" accent2="accent2" accent3="accent3" accent4="accent4" accent5="accent5" accent6="accent6" bg1="lt1" bg2="lt2" tx1="dk1" tx2="dk2"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eaLnBrk="1" fontAlgn="auto" hangingPunct="1" latinLnBrk="0" rtl="0">
        <a:lnSpc>
          <a:spcPct val="100000"/>
        </a:lnSpc>
        <a:spcBef>
          <a:spcPct val="0"/>
        </a:spcBef>
        <a:buNone/>
        <a:defRPr baseline="0" b="1" cap="none" sz="2400" kern="1200" normalizeH="0" spc="200" strike="noStrike" u="none">
          <a:solidFill>
            <a:schemeClr val="tx1">
              <a:lumMod val="85000"/>
              <a:lumOff val="15000"/>
            </a:schemeClr>
          </a:solidFill>
          <a:latin typeface="Arial" panose="020B0604020202020204" pitchFamily="34" charset="0"/>
          <a:ea typeface="Arial" panose="020B0604020202020204" pitchFamily="34" charset="0"/>
          <a:cs typeface="+mj-cs"/>
        </a:defRPr>
      </a:lvl1pPr>
    </p:titleStyle>
    <p:bodyStyle>
      <a:lvl1pPr algn="l" defTabSz="914400" eaLnBrk="1" fontAlgn="auto" hangingPunct="1" indent="-228600" latinLnBrk="0" marL="228600" rtl="0">
        <a:lnSpc>
          <a:spcPct val="130000"/>
        </a:lnSpc>
        <a:spcBef>
          <a:spcPts val="0"/>
        </a:spcBef>
        <a:spcAft>
          <a:spcPts val="1000"/>
        </a:spcAft>
        <a:buFont typeface="Arial" panose="020B0604020202020204" pitchFamily="34" charset="0"/>
        <a:buChar char="•"/>
        <a:defRPr baseline="0" cap="none" sz="1600" kern="1200"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defRPr>
      </a:lvl1pPr>
      <a:lvl2pPr algn="l" defTabSz="914400" eaLnBrk="1" fontAlgn="auto" hangingPunct="1" indent="-228600" latinLnBrk="0" marL="685800" rtl="0">
        <a:lnSpc>
          <a:spcPct val="130000"/>
        </a:lnSpc>
        <a:spcBef>
          <a:spcPts val="0"/>
        </a:spcBef>
        <a:spcAft>
          <a:spcPts val="1000"/>
        </a:spcAft>
        <a:buFont typeface="Arial" panose="020B0604020202020204" pitchFamily="34" charset="0"/>
        <a:buChar char="•"/>
        <a:tabLst>
          <a:tab algn="l" pos="1609725"/>
        </a:tabLst>
        <a:defRPr baseline="0" cap="none" sz="1600" kern="1200"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defRPr>
      </a:lvl2pPr>
      <a:lvl3pPr algn="l" defTabSz="914400" eaLnBrk="1" fontAlgn="auto" hangingPunct="1" indent="-228600" latinLnBrk="0" marL="1143000" rtl="0">
        <a:lnSpc>
          <a:spcPct val="130000"/>
        </a:lnSpc>
        <a:spcBef>
          <a:spcPts val="0"/>
        </a:spcBef>
        <a:spcAft>
          <a:spcPts val="1000"/>
        </a:spcAft>
        <a:buFont typeface="Arial" panose="020B0604020202020204" pitchFamily="34" charset="0"/>
        <a:buChar char="•"/>
        <a:defRPr baseline="0" cap="none" sz="1600" kern="1200"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defRPr>
      </a:lvl3pPr>
      <a:lvl4pPr algn="l" defTabSz="914400" eaLnBrk="1" fontAlgn="auto" hangingPunct="1" indent="-228600" latinLnBrk="0" marL="1600200" rtl="0">
        <a:lnSpc>
          <a:spcPct val="130000"/>
        </a:lnSpc>
        <a:spcBef>
          <a:spcPts val="0"/>
        </a:spcBef>
        <a:spcAft>
          <a:spcPts val="1000"/>
        </a:spcAft>
        <a:buFont typeface="Arial" panose="020B0604020202020204" pitchFamily="34" charset="0"/>
        <a:buChar char="•"/>
        <a:defRPr baseline="0" cap="none" sz="1600" kern="1200"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defRPr>
      </a:lvl4pPr>
      <a:lvl5pPr algn="l" defTabSz="914400" eaLnBrk="1" fontAlgn="auto" hangingPunct="1" indent="-228600" latinLnBrk="0" marL="2057400" rtl="0">
        <a:lnSpc>
          <a:spcPct val="130000"/>
        </a:lnSpc>
        <a:spcBef>
          <a:spcPts val="0"/>
        </a:spcBef>
        <a:spcAft>
          <a:spcPts val="1000"/>
        </a:spcAft>
        <a:buFont typeface="Arial" panose="020B0604020202020204" pitchFamily="34" charset="0"/>
        <a:buChar char="•"/>
        <a:defRPr baseline="0" cap="none" sz="1600" kern="1200"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41" name=""/>
        <p:cNvGrpSpPr/>
        <p:nvPr/>
      </p:nvGrpSpPr>
      <p:grpSpPr>
        <a:xfrm>
          <a:off x="0" y="0"/>
          <a:ext cx="0" cy="0"/>
          <a:chOff x="0" y="0"/>
          <a:chExt cx="0" cy="0"/>
        </a:xfrm>
      </p:grpSpPr>
      <p:sp>
        <p:nvSpPr>
          <p:cNvPr id="1048593" name="标题占位符 1"/>
          <p:cNvSpPr>
            <a:spLocks noGrp="1"/>
          </p:cNvSpPr>
          <p:nvPr>
            <p:ph type="title"/>
            <p:custDataLst>
              <p:tags r:id="rId19"/>
            </p:custDataLst>
          </p:nvPr>
        </p:nvSpPr>
        <p:spPr>
          <a:xfrm>
            <a:off x="669882" y="443230"/>
            <a:ext cx="10852237" cy="441964"/>
          </a:xfrm>
          <a:prstGeom prst="rect"/>
        </p:spPr>
        <p:txBody>
          <a:bodyPr anchor="t" anchorCtr="0" bIns="38100" lIns="101600" rIns="76200" rtlCol="0" tIns="38100" vert="horz">
            <a:noAutofit/>
          </a:bodyPr>
          <a:p>
            <a:r>
              <a:rPr altLang="en-US" dirty="0" lang="zh-CN"/>
              <a:t>单击此处编辑母版标题样式</a:t>
            </a:r>
            <a:endParaRPr altLang="en-US" dirty="0" lang="zh-CN"/>
          </a:p>
        </p:txBody>
      </p:sp>
      <p:sp>
        <p:nvSpPr>
          <p:cNvPr id="1048594" name="文本占位符 2"/>
          <p:cNvSpPr>
            <a:spLocks noGrp="1"/>
          </p:cNvSpPr>
          <p:nvPr>
            <p:ph type="body" idx="1"/>
            <p:custDataLst>
              <p:tags r:id="rId20"/>
            </p:custDataLst>
          </p:nvPr>
        </p:nvSpPr>
        <p:spPr>
          <a:xfrm>
            <a:off x="669882" y="952508"/>
            <a:ext cx="10852237" cy="5388907"/>
          </a:xfrm>
          <a:prstGeom prst="rect"/>
        </p:spPr>
        <p:txBody>
          <a:bodyPr bIns="0" lIns="101600" rIns="82550" rtlCol="0" tIns="0" vert="horz">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595" name="日期占位符 3"/>
          <p:cNvSpPr>
            <a:spLocks noGrp="1"/>
          </p:cNvSpPr>
          <p:nvPr>
            <p:ph type="dt" sz="half" idx="2"/>
            <p:custDataLst>
              <p:tags r:id="rId21"/>
            </p:custDataLst>
          </p:nvPr>
        </p:nvSpPr>
        <p:spPr>
          <a:xfrm>
            <a:off x="879742" y="6349833"/>
            <a:ext cx="2700000" cy="316800"/>
          </a:xfrm>
          <a:prstGeom prst="rect"/>
        </p:spPr>
        <p:txBody>
          <a:bodyPr anchor="ctr" bIns="45720" lIns="91440" rIns="91440" rtlCol="0" tIns="45720" vert="horz">
            <a:normAutofit/>
          </a:bodyPr>
          <a:lstStyle>
            <a:lvl1pPr algn="l">
              <a:defRPr sz="1200">
                <a:solidFill>
                  <a:schemeClr val="tx1">
                    <a:tint val="75000"/>
                  </a:schemeClr>
                </a:solidFill>
                <a:ea typeface="Arial" panose="020B0604020202020204" pitchFamily="34" charset="0"/>
              </a:defRPr>
            </a:lvl1pPr>
          </a:lstStyle>
          <a:p>
            <a:fld id="{760FBDFE-C587-4B4C-A407-44438C67B59E}" type="datetimeFigureOut">
              <a:rPr altLang="en-US" lang="zh-CN" smtClean="0"/>
            </a:fld>
            <a:endParaRPr altLang="en-US" lang="zh-CN"/>
          </a:p>
        </p:txBody>
      </p:sp>
      <p:sp>
        <p:nvSpPr>
          <p:cNvPr id="1048596" name="页脚占位符 4"/>
          <p:cNvSpPr>
            <a:spLocks noGrp="1"/>
          </p:cNvSpPr>
          <p:nvPr>
            <p:ph type="ftr" sz="quarter" idx="3"/>
            <p:custDataLst>
              <p:tags r:id="rId22"/>
            </p:custDataLst>
          </p:nvPr>
        </p:nvSpPr>
        <p:spPr>
          <a:xfrm>
            <a:off x="4116000" y="6349833"/>
            <a:ext cx="3960000" cy="316800"/>
          </a:xfrm>
          <a:prstGeom prst="rect"/>
        </p:spPr>
        <p:txBody>
          <a:bodyPr anchor="ctr" bIns="45720" lIns="91440" rIns="91440" rtlCol="0" tIns="45720" vert="horz">
            <a:normAutofit/>
          </a:bodyPr>
          <a:lstStyle>
            <a:lvl1pPr algn="ctr">
              <a:defRPr sz="1200">
                <a:solidFill>
                  <a:schemeClr val="tx1">
                    <a:tint val="75000"/>
                  </a:schemeClr>
                </a:solidFill>
                <a:ea typeface="Arial" panose="020B0604020202020204" pitchFamily="34" charset="0"/>
              </a:defRPr>
            </a:lvl1pPr>
          </a:lstStyle>
          <a:p>
            <a:endParaRPr altLang="en-US" dirty="0" lang="zh-CN"/>
          </a:p>
        </p:txBody>
      </p:sp>
      <p:sp>
        <p:nvSpPr>
          <p:cNvPr id="1048597" name="灯片编号占位符 5"/>
          <p:cNvSpPr>
            <a:spLocks noGrp="1"/>
          </p:cNvSpPr>
          <p:nvPr>
            <p:ph type="sldNum" sz="quarter" idx="4"/>
            <p:custDataLst>
              <p:tags r:id="rId23"/>
            </p:custDataLst>
          </p:nvPr>
        </p:nvSpPr>
        <p:spPr>
          <a:xfrm>
            <a:off x="8610600" y="6349833"/>
            <a:ext cx="2700000" cy="316800"/>
          </a:xfrm>
          <a:prstGeom prst="rect"/>
        </p:spPr>
        <p:txBody>
          <a:bodyPr anchor="ctr" bIns="45720" lIns="91440" rIns="91440" rtlCol="0" tIns="45720" vert="horz">
            <a:normAutofit/>
          </a:bodyPr>
          <a:lstStyle>
            <a:lvl1pPr algn="r">
              <a:defRPr sz="1200">
                <a:solidFill>
                  <a:schemeClr val="tx1">
                    <a:tint val="75000"/>
                  </a:schemeClr>
                </a:solidFill>
                <a:ea typeface="Arial" panose="020B0604020202020204" pitchFamily="34" charset="0"/>
              </a:defRPr>
            </a:lvl1pPr>
          </a:lstStyle>
          <a:p>
            <a:fld id="{49AE70B2-8BF9-45C0-BB95-33D1B9D3A854}" type="slidenum">
              <a:rPr altLang="en-US" lang="zh-CN" smtClean="0"/>
            </a:fld>
            <a:endParaRPr altLang="en-US" dirty="0" lang="zh-CN"/>
          </a:p>
        </p:txBody>
      </p:sp>
      <p:sp>
        <p:nvSpPr>
          <p:cNvPr id="1048598" name="KSO_TEMPLATE" hidden="1"/>
          <p:cNvSpPr/>
          <p:nvPr userDrawn="1">
            <p:custDataLst>
              <p:tags r:id="rId24"/>
            </p:custDataLst>
          </p:nvPr>
        </p:nvSpPr>
        <p:spPr>
          <a:xfrm>
            <a:off x="0" y="0"/>
            <a:ext cx="0" cy="0"/>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ea typeface="Arial" panose="020B0604020202020204" pitchFamily="34" charset="0"/>
            </a:endParaRPr>
          </a:p>
        </p:txBody>
      </p:sp>
    </p:spTree>
  </p:cSld>
  <p:clrMap accent1="accent1" accent2="accent2" accent3="accent3" accent4="accent4" accent5="accent5" accent6="accent6" bg1="lt1" bg2="lt2" tx1="dk1" tx2="dk2"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xStyles>
    <p:titleStyle>
      <a:lvl1pPr algn="l" defTabSz="914400" eaLnBrk="1" fontAlgn="auto" hangingPunct="1" latinLnBrk="0" rtl="0">
        <a:lnSpc>
          <a:spcPct val="100000"/>
        </a:lnSpc>
        <a:spcBef>
          <a:spcPct val="0"/>
        </a:spcBef>
        <a:buNone/>
        <a:defRPr baseline="0" b="1" cap="none" sz="2400" kern="1200" normalizeH="0" spc="200" strike="noStrike" u="none">
          <a:solidFill>
            <a:schemeClr val="tx1">
              <a:lumMod val="85000"/>
              <a:lumOff val="15000"/>
            </a:schemeClr>
          </a:solidFill>
          <a:latin typeface="Arial" panose="020B0604020202020204" pitchFamily="34" charset="0"/>
          <a:ea typeface="Arial" panose="020B0604020202020204" pitchFamily="34" charset="0"/>
          <a:cs typeface="+mj-cs"/>
        </a:defRPr>
      </a:lvl1pPr>
    </p:titleStyle>
    <p:bodyStyle>
      <a:lvl1pPr algn="l" defTabSz="914400" eaLnBrk="1" fontAlgn="auto" hangingPunct="1" indent="-228600" latinLnBrk="0" marL="228600" rtl="0">
        <a:lnSpc>
          <a:spcPct val="130000"/>
        </a:lnSpc>
        <a:spcBef>
          <a:spcPts val="0"/>
        </a:spcBef>
        <a:spcAft>
          <a:spcPts val="1000"/>
        </a:spcAft>
        <a:buFont typeface="Arial" panose="020B0604020202020204" pitchFamily="34" charset="0"/>
        <a:buChar char="•"/>
        <a:defRPr baseline="0" cap="none" sz="1600" kern="1200"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defRPr>
      </a:lvl1pPr>
      <a:lvl2pPr algn="l" defTabSz="914400" eaLnBrk="1" fontAlgn="auto" hangingPunct="1" indent="-228600" latinLnBrk="0" marL="685800" rtl="0">
        <a:lnSpc>
          <a:spcPct val="130000"/>
        </a:lnSpc>
        <a:spcBef>
          <a:spcPts val="0"/>
        </a:spcBef>
        <a:spcAft>
          <a:spcPts val="1000"/>
        </a:spcAft>
        <a:buFont typeface="Arial" panose="020B0604020202020204" pitchFamily="34" charset="0"/>
        <a:buChar char="•"/>
        <a:tabLst>
          <a:tab algn="l" pos="1609725"/>
        </a:tabLst>
        <a:defRPr baseline="0" cap="none" sz="1600" kern="1200"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defRPr>
      </a:lvl2pPr>
      <a:lvl3pPr algn="l" defTabSz="914400" eaLnBrk="1" fontAlgn="auto" hangingPunct="1" indent="-228600" latinLnBrk="0" marL="1143000" rtl="0">
        <a:lnSpc>
          <a:spcPct val="130000"/>
        </a:lnSpc>
        <a:spcBef>
          <a:spcPts val="0"/>
        </a:spcBef>
        <a:spcAft>
          <a:spcPts val="1000"/>
        </a:spcAft>
        <a:buFont typeface="Arial" panose="020B0604020202020204" pitchFamily="34" charset="0"/>
        <a:buChar char="•"/>
        <a:defRPr baseline="0" cap="none" sz="1600" kern="1200"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defRPr>
      </a:lvl3pPr>
      <a:lvl4pPr algn="l" defTabSz="914400" eaLnBrk="1" fontAlgn="auto" hangingPunct="1" indent="-228600" latinLnBrk="0" marL="1600200" rtl="0">
        <a:lnSpc>
          <a:spcPct val="130000"/>
        </a:lnSpc>
        <a:spcBef>
          <a:spcPts val="0"/>
        </a:spcBef>
        <a:spcAft>
          <a:spcPts val="1000"/>
        </a:spcAft>
        <a:buFont typeface="Arial" panose="020B0604020202020204" pitchFamily="34" charset="0"/>
        <a:buChar char="•"/>
        <a:defRPr baseline="0" cap="none" sz="1600" kern="1200"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defRPr>
      </a:lvl4pPr>
      <a:lvl5pPr algn="l" defTabSz="914400" eaLnBrk="1" fontAlgn="auto" hangingPunct="1" indent="-228600" latinLnBrk="0" marL="2057400" rtl="0">
        <a:lnSpc>
          <a:spcPct val="130000"/>
        </a:lnSpc>
        <a:spcBef>
          <a:spcPts val="0"/>
        </a:spcBef>
        <a:spcAft>
          <a:spcPts val="1000"/>
        </a:spcAft>
        <a:buFont typeface="Arial" panose="020B0604020202020204" pitchFamily="34" charset="0"/>
        <a:buChar char="•"/>
        <a:defRPr baseline="0" cap="none" sz="1600" kern="1200" normalizeH="0" spc="150" strike="noStrike" u="none">
          <a:solidFill>
            <a:schemeClr val="tx1">
              <a:lumMod val="85000"/>
              <a:lumOff val="15000"/>
            </a:schemeClr>
          </a:solidFill>
          <a:latin typeface="Arial" panose="020B0604020202020204" pitchFamily="34" charset="0"/>
          <a:ea typeface="Arial" panose="020B0604020202020204" pitchFamily="34" charset="0"/>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437.xml"/><Relationship Id="rId2" Type="http://schemas.openxmlformats.org/officeDocument/2006/relationships/tags" Target="../tags/tag438.xml"/><Relationship Id="rId3" Type="http://schemas.openxmlformats.org/officeDocument/2006/relationships/themeOverride" Target="../theme/themeOverr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461.xml"/><Relationship Id="rId2" Type="http://schemas.openxmlformats.org/officeDocument/2006/relationships/tags" Target="../tags/tag462.xml"/><Relationship Id="rId3" Type="http://schemas.openxmlformats.org/officeDocument/2006/relationships/image" Target="../media/image21.jpeg"/><Relationship Id="rId4" Type="http://schemas.openxmlformats.org/officeDocument/2006/relationships/tags" Target="../tags/tag463.xml"/><Relationship Id="rId5" Type="http://schemas.openxmlformats.org/officeDocument/2006/relationships/themeOverride" Target="../theme/themeOverride10.xml"/><Relationship Id="rId6" Type="http://schemas.openxmlformats.org/officeDocument/2006/relationships/slideLayout" Target="../slideLayouts/slideLayout31.xml"/><Relationship Id="rId7"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tags" Target="../tags/tag464.xml"/><Relationship Id="rId2" Type="http://schemas.openxmlformats.org/officeDocument/2006/relationships/tags" Target="../tags/tag465.xml"/><Relationship Id="rId3" Type="http://schemas.openxmlformats.org/officeDocument/2006/relationships/tags" Target="../tags/tag466.xml"/><Relationship Id="rId4" Type="http://schemas.openxmlformats.org/officeDocument/2006/relationships/themeOverride" Target="../theme/themeOverride11.xml"/><Relationship Id="rId5" Type="http://schemas.openxmlformats.org/officeDocument/2006/relationships/slideLayout" Target="../slideLayouts/slideLayout13.xml"/><Relationship Id="rId6"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tags" Target="../tags/tag467.xml"/><Relationship Id="rId2" Type="http://schemas.openxmlformats.org/officeDocument/2006/relationships/tags" Target="../tags/tag468.xml"/><Relationship Id="rId3" Type="http://schemas.openxmlformats.org/officeDocument/2006/relationships/tags" Target="../tags/tag469.xml"/><Relationship Id="rId4" Type="http://schemas.openxmlformats.org/officeDocument/2006/relationships/themeOverride" Target="../theme/themeOverride12.xml"/><Relationship Id="rId5" Type="http://schemas.openxmlformats.org/officeDocument/2006/relationships/slideLayout" Target="../slideLayouts/slideLayout13.xml"/><Relationship Id="rId6"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tags" Target="../tags/tag470.xml"/><Relationship Id="rId2" Type="http://schemas.openxmlformats.org/officeDocument/2006/relationships/tags" Target="../tags/tag471.xml"/><Relationship Id="rId3" Type="http://schemas.openxmlformats.org/officeDocument/2006/relationships/tags" Target="../tags/tag472.xml"/><Relationship Id="rId4" Type="http://schemas.openxmlformats.org/officeDocument/2006/relationships/themeOverride" Target="../theme/themeOverride13.xml"/><Relationship Id="rId5" Type="http://schemas.openxmlformats.org/officeDocument/2006/relationships/slideLayout" Target="../slideLayouts/slideLayout13.xml"/><Relationship Id="rId6"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tags" Target="../tags/tag473.xml"/><Relationship Id="rId2" Type="http://schemas.openxmlformats.org/officeDocument/2006/relationships/tags" Target="../tags/tag474.xml"/><Relationship Id="rId3" Type="http://schemas.openxmlformats.org/officeDocument/2006/relationships/tags" Target="../tags/tag475.xml"/><Relationship Id="rId4" Type="http://schemas.openxmlformats.org/officeDocument/2006/relationships/themeOverride" Target="../theme/themeOverride14.xml"/><Relationship Id="rId5" Type="http://schemas.openxmlformats.org/officeDocument/2006/relationships/slideLayout" Target="../slideLayouts/slideLayout13.xml"/><Relationship Id="rId6"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tags" Target="../tags/tag476.xml"/><Relationship Id="rId2" Type="http://schemas.openxmlformats.org/officeDocument/2006/relationships/tags" Target="../tags/tag477.xml"/><Relationship Id="rId3" Type="http://schemas.openxmlformats.org/officeDocument/2006/relationships/tags" Target="../tags/tag478.xml"/><Relationship Id="rId4" Type="http://schemas.openxmlformats.org/officeDocument/2006/relationships/themeOverride" Target="../theme/themeOverride15.xml"/><Relationship Id="rId5" Type="http://schemas.openxmlformats.org/officeDocument/2006/relationships/slideLayout" Target="../slideLayouts/slideLayout13.xml"/><Relationship Id="rId6"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tags" Target="../tags/tag479.xml"/><Relationship Id="rId2" Type="http://schemas.openxmlformats.org/officeDocument/2006/relationships/tags" Target="../tags/tag480.xml"/><Relationship Id="rId3" Type="http://schemas.openxmlformats.org/officeDocument/2006/relationships/tags" Target="../tags/tag481.xml"/><Relationship Id="rId4" Type="http://schemas.openxmlformats.org/officeDocument/2006/relationships/themeOverride" Target="../theme/themeOverride16.xml"/><Relationship Id="rId5" Type="http://schemas.openxmlformats.org/officeDocument/2006/relationships/slideLayout" Target="../slideLayouts/slideLayout13.xml"/><Relationship Id="rId6"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tags" Target="../tags/tag482.xml"/><Relationship Id="rId2" Type="http://schemas.openxmlformats.org/officeDocument/2006/relationships/tags" Target="../tags/tag483.xml"/><Relationship Id="rId3" Type="http://schemas.openxmlformats.org/officeDocument/2006/relationships/themeOverride" Target="../theme/themeOverride17.xml"/><Relationship Id="rId4"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tags" Target="../tags/tag439.xml"/><Relationship Id="rId2" Type="http://schemas.openxmlformats.org/officeDocument/2006/relationships/themeOverride" Target="../theme/themeOverride2.xml"/><Relationship Id="rId3" Type="http://schemas.openxmlformats.org/officeDocument/2006/relationships/slideLayout" Target="../slideLayouts/slideLayout13.xm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tags" Target="../tags/tag440.xml"/><Relationship Id="rId2" Type="http://schemas.openxmlformats.org/officeDocument/2006/relationships/tags" Target="../tags/tag441.xml"/><Relationship Id="rId3" Type="http://schemas.openxmlformats.org/officeDocument/2006/relationships/image" Target="../media/image15.jpeg"/><Relationship Id="rId4" Type="http://schemas.openxmlformats.org/officeDocument/2006/relationships/tags" Target="../tags/tag442.xml"/><Relationship Id="rId5" Type="http://schemas.openxmlformats.org/officeDocument/2006/relationships/themeOverride" Target="../theme/themeOverride3.xml"/><Relationship Id="rId6" Type="http://schemas.openxmlformats.org/officeDocument/2006/relationships/slideLayout" Target="../slideLayouts/slideLayout31.xml"/><Relationship Id="rId7"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tags" Target="../tags/tag443.xml"/><Relationship Id="rId2" Type="http://schemas.openxmlformats.org/officeDocument/2006/relationships/tags" Target="../tags/tag444.xml"/><Relationship Id="rId3" Type="http://schemas.openxmlformats.org/officeDocument/2006/relationships/image" Target="../media/image16.jpeg"/><Relationship Id="rId4" Type="http://schemas.openxmlformats.org/officeDocument/2006/relationships/tags" Target="../tags/tag445.xml"/><Relationship Id="rId5" Type="http://schemas.openxmlformats.org/officeDocument/2006/relationships/themeOverride" Target="../theme/themeOverride4.xml"/><Relationship Id="rId6" Type="http://schemas.openxmlformats.org/officeDocument/2006/relationships/slideLayout" Target="../slideLayouts/slideLayout31.xml"/><Relationship Id="rId7"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tags" Target="../tags/tag446.xml"/><Relationship Id="rId2" Type="http://schemas.openxmlformats.org/officeDocument/2006/relationships/tags" Target="../tags/tag447.xml"/><Relationship Id="rId3" Type="http://schemas.openxmlformats.org/officeDocument/2006/relationships/image" Target="../media/image17.jpeg"/><Relationship Id="rId4" Type="http://schemas.openxmlformats.org/officeDocument/2006/relationships/tags" Target="../tags/tag448.xml"/><Relationship Id="rId5" Type="http://schemas.openxmlformats.org/officeDocument/2006/relationships/themeOverride" Target="../theme/themeOverride5.xml"/><Relationship Id="rId6" Type="http://schemas.openxmlformats.org/officeDocument/2006/relationships/slideLayout" Target="../slideLayouts/slideLayout13.xml"/><Relationship Id="rId7"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tags" Target="../tags/tag449.xml"/><Relationship Id="rId2" Type="http://schemas.openxmlformats.org/officeDocument/2006/relationships/tags" Target="../tags/tag450.xml"/><Relationship Id="rId3" Type="http://schemas.openxmlformats.org/officeDocument/2006/relationships/image" Target="../media/image18.jpeg"/><Relationship Id="rId4" Type="http://schemas.openxmlformats.org/officeDocument/2006/relationships/tags" Target="../tags/tag451.xml"/><Relationship Id="rId5" Type="http://schemas.openxmlformats.org/officeDocument/2006/relationships/themeOverride" Target="../theme/themeOverride6.xml"/><Relationship Id="rId6" Type="http://schemas.openxmlformats.org/officeDocument/2006/relationships/slideLayout" Target="../slideLayouts/slideLayout13.xml"/><Relationship Id="rId7"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tags" Target="../tags/tag452.xml"/><Relationship Id="rId2" Type="http://schemas.openxmlformats.org/officeDocument/2006/relationships/tags" Target="../tags/tag453.xml"/><Relationship Id="rId3" Type="http://schemas.openxmlformats.org/officeDocument/2006/relationships/tags" Target="../tags/tag454.xml"/><Relationship Id="rId4" Type="http://schemas.openxmlformats.org/officeDocument/2006/relationships/themeOverride" Target="../theme/themeOverride7.xml"/><Relationship Id="rId5" Type="http://schemas.openxmlformats.org/officeDocument/2006/relationships/slideLayout" Target="../slideLayouts/slideLayout13.xml"/><Relationship Id="rId6"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ags" Target="../tags/tag455.xml"/><Relationship Id="rId2" Type="http://schemas.openxmlformats.org/officeDocument/2006/relationships/tags" Target="../tags/tag456.xml"/><Relationship Id="rId3" Type="http://schemas.openxmlformats.org/officeDocument/2006/relationships/image" Target="../media/image19.jpeg"/><Relationship Id="rId4" Type="http://schemas.openxmlformats.org/officeDocument/2006/relationships/tags" Target="../tags/tag457.xml"/><Relationship Id="rId5" Type="http://schemas.openxmlformats.org/officeDocument/2006/relationships/themeOverride" Target="../theme/themeOverride8.xml"/><Relationship Id="rId6" Type="http://schemas.openxmlformats.org/officeDocument/2006/relationships/slideLayout" Target="../slideLayouts/slideLayout31.xml"/><Relationship Id="rId7"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tags" Target="../tags/tag458.xml"/><Relationship Id="rId2" Type="http://schemas.openxmlformats.org/officeDocument/2006/relationships/tags" Target="../tags/tag459.xml"/><Relationship Id="rId3" Type="http://schemas.openxmlformats.org/officeDocument/2006/relationships/image" Target="../media/image20.jpeg"/><Relationship Id="rId4" Type="http://schemas.openxmlformats.org/officeDocument/2006/relationships/tags" Target="../tags/tag460.xml"/><Relationship Id="rId5" Type="http://schemas.openxmlformats.org/officeDocument/2006/relationships/themeOverride" Target="../theme/themeOverride9.xml"/><Relationship Id="rId6" Type="http://schemas.openxmlformats.org/officeDocument/2006/relationships/slideLayout" Target="../slideLayouts/slideLayout31.xml"/><Relationship Id="rId7"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591" name="标题 13"/>
          <p:cNvSpPr>
            <a:spLocks noGrp="1"/>
          </p:cNvSpPr>
          <p:nvPr>
            <p:ph type="ctrTitle"/>
            <p:custDataLst>
              <p:tags r:id="rId1"/>
            </p:custDataLst>
          </p:nvPr>
        </p:nvSpPr>
        <p:spPr>
          <a:xfrm>
            <a:off x="2533857" y="0"/>
            <a:ext cx="7551242" cy="4296187"/>
          </a:xfrm>
        </p:spPr>
        <p:txBody>
          <a:bodyPr>
            <a:normAutofit/>
          </a:bodyPr>
          <a:p>
            <a:pPr>
              <a:lnSpc>
                <a:spcPct val="110000"/>
              </a:lnSpc>
            </a:pPr>
            <a:r>
              <a:rPr altLang="zh-CN" b="1" dirty="0" sz="4800" lang="en-US"/>
              <a:t>Healthy Foods For Healthy Life</a:t>
            </a:r>
            <a:endParaRPr altLang="zh-CN" b="1" dirty="0" sz="4800" lang="en-US"/>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70" name="标题 2"/>
          <p:cNvSpPr>
            <a:spLocks noGrp="1"/>
          </p:cNvSpPr>
          <p:nvPr>
            <p:ph type="title"/>
            <p:custDataLst>
              <p:tags r:id="rId1"/>
            </p:custDataLst>
          </p:nvPr>
        </p:nvSpPr>
        <p:spPr>
          <a:xfrm>
            <a:off x="1281113" y="484725"/>
            <a:ext cx="9626400" cy="723600"/>
          </a:xfrm>
        </p:spPr>
        <p:txBody>
          <a:bodyPr>
            <a:normAutofit/>
          </a:bodyPr>
          <a:p>
            <a:r>
              <a:rPr altLang="zh-CN" b="1" sz="4000" lang="en-US"/>
              <a:t>H</a:t>
            </a:r>
            <a:r>
              <a:rPr altLang="zh-CN" b="1" sz="4000" lang="en-US"/>
              <a:t>e</a:t>
            </a:r>
            <a:r>
              <a:rPr altLang="zh-CN" b="1" sz="4000" lang="en-US"/>
              <a:t>a</a:t>
            </a:r>
            <a:r>
              <a:rPr altLang="zh-CN" b="1" sz="4000" lang="en-US"/>
              <a:t>l</a:t>
            </a:r>
            <a:r>
              <a:rPr altLang="zh-CN" b="1" sz="4000" lang="en-US"/>
              <a:t>th</a:t>
            </a:r>
            <a:r>
              <a:rPr altLang="zh-CN" b="1" sz="4000" lang="en-US"/>
              <a:t>y </a:t>
            </a:r>
            <a:r>
              <a:rPr altLang="zh-CN" b="1" sz="4000" lang="en-US"/>
              <a:t>food</a:t>
            </a:r>
            <a:r>
              <a:rPr altLang="zh-CN" b="1" sz="4000" lang="en-US"/>
              <a:t>:</a:t>
            </a:r>
            <a:r>
              <a:rPr altLang="zh-CN" b="1" sz="4000" lang="en-US"/>
              <a:t>-</a:t>
            </a:r>
            <a:endParaRPr altLang="zh-CN" b="1" lang="en-US"/>
          </a:p>
        </p:txBody>
      </p:sp>
      <p:sp>
        <p:nvSpPr>
          <p:cNvPr id="1048671" name="内容占位符 3"/>
          <p:cNvSpPr>
            <a:spLocks noGrp="1"/>
          </p:cNvSpPr>
          <p:nvPr>
            <p:ph sz="quarter" idx="13"/>
            <p:custDataLst>
              <p:tags r:id="rId2"/>
            </p:custDataLst>
          </p:nvPr>
        </p:nvSpPr>
        <p:spPr>
          <a:xfrm>
            <a:off x="328611" y="1618077"/>
            <a:ext cx="6016109" cy="4821995"/>
          </a:xfrm>
        </p:spPr>
        <p:txBody>
          <a:bodyPr>
            <a:normAutofit/>
          </a:bodyPr>
          <a:p>
            <a:pPr indent="0" marL="0">
              <a:buNone/>
            </a:pPr>
            <a:r>
              <a:rPr altLang="zh-CN" b="0" dirty="0" sz="2000" lang="en-US">
                <a:sym typeface="+mn-ea"/>
              </a:rPr>
              <a:t>Healthy foods are those that provide you with the nutrients you need to sustain your body's well-being and retain energy. Water, carbohydrates, fat, protein, vitamins, and minerals are the key nutrients that make up a healthy, balanced diet</a:t>
            </a:r>
            <a:endParaRPr altLang="zh-CN" b="0" dirty="0" lang="en-US">
              <a:sym typeface="+mn-ea"/>
            </a:endParaRPr>
          </a:p>
        </p:txBody>
      </p:sp>
      <p:pic>
        <p:nvPicPr>
          <p:cNvPr id="2097161" name=""/>
          <p:cNvPicPr>
            <a:picLocks/>
          </p:cNvPicPr>
          <p:nvPr/>
        </p:nvPicPr>
        <p:blipFill>
          <a:blip xmlns:r="http://schemas.openxmlformats.org/officeDocument/2006/relationships" r:embed="rId3"/>
          <a:srcRect l="0" t="0" r="0" b="5326"/>
          <a:stretch>
            <a:fillRect/>
          </a:stretch>
        </p:blipFill>
        <p:spPr>
          <a:xfrm rot="21600000">
            <a:off x="6499885" y="1208325"/>
            <a:ext cx="4922274" cy="4252927"/>
          </a:xfrm>
          <a:prstGeom prst="rect"/>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675" name="标题 2"/>
          <p:cNvSpPr>
            <a:spLocks noGrp="1"/>
          </p:cNvSpPr>
          <p:nvPr>
            <p:ph type="title"/>
            <p:custDataLst>
              <p:tags r:id="rId1"/>
            </p:custDataLst>
          </p:nvPr>
        </p:nvSpPr>
        <p:spPr>
          <a:xfrm>
            <a:off x="1281112" y="548207"/>
            <a:ext cx="9626400" cy="723600"/>
          </a:xfrm>
        </p:spPr>
        <p:txBody>
          <a:bodyPr>
            <a:normAutofit/>
          </a:bodyPr>
          <a:p>
            <a:r>
              <a:rPr altLang="zh-CN" lang="en-US"/>
              <a:t>C</a:t>
            </a:r>
            <a:r>
              <a:rPr altLang="zh-CN" lang="en-US"/>
              <a:t>o</a:t>
            </a:r>
            <a:r>
              <a:rPr altLang="zh-CN" lang="en-US"/>
              <a:t>n</a:t>
            </a:r>
            <a:r>
              <a:rPr altLang="zh-CN" lang="en-US"/>
              <a:t>t</a:t>
            </a:r>
            <a:r>
              <a:rPr altLang="zh-CN" lang="en-US"/>
              <a:t>i</a:t>
            </a:r>
            <a:r>
              <a:rPr altLang="zh-CN" lang="en-US"/>
              <a:t>n</a:t>
            </a:r>
            <a:r>
              <a:rPr altLang="zh-CN" lang="en-US"/>
              <a:t>u</a:t>
            </a:r>
            <a:r>
              <a:rPr altLang="zh-CN" lang="en-US"/>
              <a:t>a</a:t>
            </a:r>
            <a:r>
              <a:rPr altLang="zh-CN" lang="en-US"/>
              <a:t>t</a:t>
            </a:r>
            <a:r>
              <a:rPr altLang="zh-CN" lang="en-US"/>
              <a:t>ion</a:t>
            </a:r>
            <a:r>
              <a:rPr altLang="zh-CN" lang="en-US"/>
              <a:t>:</a:t>
            </a:r>
            <a:r>
              <a:rPr altLang="zh-CN" lang="en-US"/>
              <a:t>-</a:t>
            </a:r>
            <a:endParaRPr altLang="zh-CN" lang="en-US"/>
          </a:p>
        </p:txBody>
      </p:sp>
      <p:sp>
        <p:nvSpPr>
          <p:cNvPr id="1048676" name="内容占位符 3"/>
          <p:cNvSpPr>
            <a:spLocks noGrp="1"/>
          </p:cNvSpPr>
          <p:nvPr>
            <p:ph sz="quarter" idx="13"/>
            <p:custDataLst>
              <p:tags r:id="rId2"/>
            </p:custDataLst>
          </p:nvPr>
        </p:nvSpPr>
        <p:spPr>
          <a:xfrm>
            <a:off x="453345" y="1433557"/>
            <a:ext cx="10985572" cy="4889796"/>
          </a:xfrm>
        </p:spPr>
        <p:txBody>
          <a:bodyPr>
            <a:normAutofit fontScale="96429" lnSpcReduction="20000"/>
          </a:bodyPr>
          <a:p>
            <a:pPr>
              <a:buFont typeface="Wingdings" charset="2"/>
              <a:buChar char="n"/>
            </a:pPr>
            <a:r>
              <a:rPr altLang="zh-CN" b="0" dirty="0" sz="2800" lang="en-US">
                <a:sym typeface="+mn-ea"/>
              </a:rPr>
              <a:t> A healthy diet helps to protect against malnutrition in all its forms, as well as noncommunicable diseases (NCDs), including diabetes, heart disease, stroke and cancer.</a:t>
            </a:r>
            <a:endParaRPr altLang="zh-CN" b="0" dirty="0" sz="2800" lang="en-US">
              <a:sym typeface="+mn-ea"/>
            </a:endParaRPr>
          </a:p>
          <a:p>
            <a:pPr>
              <a:buFont typeface="Wingdings" charset="2"/>
              <a:buChar char="n"/>
            </a:pPr>
            <a:r>
              <a:rPr altLang="zh-CN" b="0" dirty="0" sz="2800" lang="en-US">
                <a:sym typeface="+mn-ea"/>
              </a:rPr>
              <a:t>Unhealthy diet and lack of physical activity are leading global risks to health.</a:t>
            </a:r>
            <a:endParaRPr altLang="zh-CN" b="0" dirty="0" sz="2800" lang="en-US">
              <a:sym typeface="+mn-ea"/>
            </a:endParaRPr>
          </a:p>
          <a:p>
            <a:pPr>
              <a:buFont typeface="Wingdings" charset="2"/>
              <a:buChar char="n"/>
            </a:pPr>
            <a:r>
              <a:rPr altLang="zh-CN" b="0" dirty="0" sz="2800" lang="en-US">
                <a:sym typeface="+mn-ea"/>
              </a:rPr>
              <a:t>Healthy dietary practices start early in life – breastfeeding fosters healthy growth and improves cognitive development, and may have longer term health benefits such as reducing the risk of becoming overweight or obese and developing NCDs later in life.</a:t>
            </a:r>
            <a:endParaRPr altLang="zh-CN" b="0" dirty="0" sz="2800" lang="en-US">
              <a:sym typeface="+mn-ea"/>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680" name="标题 2"/>
          <p:cNvSpPr>
            <a:spLocks noGrp="1"/>
          </p:cNvSpPr>
          <p:nvPr>
            <p:ph type="title"/>
            <p:custDataLst>
              <p:tags r:id="rId1"/>
            </p:custDataLst>
          </p:nvPr>
        </p:nvSpPr>
        <p:spPr>
          <a:xfrm>
            <a:off x="1281112" y="548207"/>
            <a:ext cx="9626400" cy="723600"/>
          </a:xfrm>
        </p:spPr>
        <p:txBody>
          <a:bodyPr>
            <a:normAutofit/>
          </a:bodyPr>
          <a:p>
            <a:r>
              <a:rPr altLang="zh-CN" sz="4000" lang="en-US"/>
              <a:t>Myths and Facts About Healthy Eating</a:t>
            </a:r>
            <a:r>
              <a:rPr altLang="zh-CN" sz="4000" lang="en-US"/>
              <a:t>:</a:t>
            </a:r>
            <a:r>
              <a:rPr altLang="zh-CN" sz="4000" lang="en-US"/>
              <a:t>-</a:t>
            </a:r>
            <a:endParaRPr altLang="zh-CN" lang="en-US"/>
          </a:p>
        </p:txBody>
      </p:sp>
      <p:sp>
        <p:nvSpPr>
          <p:cNvPr id="1048681" name="内容占位符 3"/>
          <p:cNvSpPr>
            <a:spLocks noGrp="1"/>
          </p:cNvSpPr>
          <p:nvPr>
            <p:ph sz="quarter" idx="13"/>
            <p:custDataLst>
              <p:tags r:id="rId2"/>
            </p:custDataLst>
          </p:nvPr>
        </p:nvSpPr>
        <p:spPr>
          <a:xfrm>
            <a:off x="453345" y="1745284"/>
            <a:ext cx="11505118" cy="3718315"/>
          </a:xfrm>
        </p:spPr>
        <p:txBody>
          <a:bodyPr>
            <a:normAutofit/>
          </a:bodyPr>
          <a:p>
            <a:pPr indent="0" marL="0">
              <a:buNone/>
            </a:pPr>
            <a:r>
              <a:rPr altLang="zh-CN" b="1" dirty="0" sz="3600" lang="en-US">
                <a:sym typeface="+mn-ea"/>
              </a:rPr>
              <a:t>Myth: </a:t>
            </a:r>
            <a:r>
              <a:rPr altLang="zh-CN" b="0" dirty="0" sz="2800" lang="en-US">
                <a:sym typeface="+mn-ea"/>
              </a:rPr>
              <a:t>Eating at Night Causes Weight Gain</a:t>
            </a:r>
            <a:endParaRPr altLang="zh-CN" b="0" dirty="0" sz="2800" lang="en-US">
              <a:sym typeface="+mn-ea"/>
            </a:endParaRPr>
          </a:p>
          <a:p>
            <a:pPr indent="0" marL="0">
              <a:buNone/>
            </a:pPr>
            <a:r>
              <a:rPr altLang="zh-CN" b="1" dirty="0" sz="3600" lang="en-US">
                <a:sym typeface="+mn-ea"/>
              </a:rPr>
              <a:t>Fact: </a:t>
            </a:r>
            <a:r>
              <a:rPr altLang="zh-CN" b="0" dirty="0" sz="2800" lang="en-US">
                <a:sym typeface="+mn-ea"/>
              </a:rPr>
              <a:t>The answer is complex because it depends on your personal eating habits. In theory, as long as you don’t exceed your daily caloric intake (no matter when you eat), you shouldn’t gain weight. However, nighttime eating tends to be more complicated.</a:t>
            </a:r>
            <a:endParaRPr altLang="zh-CN" b="0" dirty="0" sz="2800" lang="en-US">
              <a:sym typeface="+mn-ea"/>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685" name="标题 2"/>
          <p:cNvSpPr>
            <a:spLocks noGrp="1"/>
          </p:cNvSpPr>
          <p:nvPr>
            <p:ph type="title"/>
            <p:custDataLst>
              <p:tags r:id="rId1"/>
            </p:custDataLst>
          </p:nvPr>
        </p:nvSpPr>
        <p:spPr>
          <a:xfrm>
            <a:off x="1281112" y="548207"/>
            <a:ext cx="9626400" cy="723600"/>
          </a:xfrm>
        </p:spPr>
        <p:txBody>
          <a:bodyPr>
            <a:normAutofit/>
          </a:bodyPr>
          <a:p>
            <a:r>
              <a:rPr altLang="zh-CN" sz="4000" lang="en-US"/>
              <a:t>C</a:t>
            </a:r>
            <a:r>
              <a:rPr altLang="zh-CN" sz="4000" lang="en-US"/>
              <a:t>o</a:t>
            </a:r>
            <a:r>
              <a:rPr altLang="zh-CN" sz="4000" lang="en-US"/>
              <a:t>n</a:t>
            </a:r>
            <a:r>
              <a:rPr altLang="zh-CN" sz="4000" lang="en-US"/>
              <a:t>t</a:t>
            </a:r>
            <a:r>
              <a:rPr altLang="zh-CN" sz="4000" lang="en-US"/>
              <a:t>i</a:t>
            </a:r>
            <a:r>
              <a:rPr altLang="zh-CN" sz="4000" lang="en-US"/>
              <a:t>n</a:t>
            </a:r>
            <a:r>
              <a:rPr altLang="zh-CN" sz="4000" lang="en-US"/>
              <a:t>uation</a:t>
            </a:r>
            <a:r>
              <a:rPr altLang="zh-CN" sz="4000" lang="en-US"/>
              <a:t>:</a:t>
            </a:r>
            <a:r>
              <a:rPr altLang="zh-CN" sz="4000" lang="en-US"/>
              <a:t>-</a:t>
            </a:r>
            <a:endParaRPr altLang="zh-CN" lang="en-US"/>
          </a:p>
        </p:txBody>
      </p:sp>
      <p:sp>
        <p:nvSpPr>
          <p:cNvPr id="1048686" name="内容占位符 3"/>
          <p:cNvSpPr>
            <a:spLocks noGrp="1"/>
          </p:cNvSpPr>
          <p:nvPr>
            <p:ph sz="quarter" idx="13"/>
            <p:custDataLst>
              <p:tags r:id="rId2"/>
            </p:custDataLst>
          </p:nvPr>
        </p:nvSpPr>
        <p:spPr>
          <a:xfrm>
            <a:off x="453345" y="1745284"/>
            <a:ext cx="11505118" cy="3718315"/>
          </a:xfrm>
        </p:spPr>
        <p:txBody>
          <a:bodyPr>
            <a:normAutofit fontScale="96429" lnSpcReduction="20000"/>
          </a:bodyPr>
          <a:p>
            <a:pPr indent="0" marL="0">
              <a:buNone/>
            </a:pPr>
            <a:r>
              <a:rPr altLang="zh-CN" b="1" dirty="0" sz="3600" lang="en-US">
                <a:sym typeface="+mn-ea"/>
              </a:rPr>
              <a:t>Myth: </a:t>
            </a:r>
            <a:r>
              <a:rPr altLang="zh-CN" b="0" dirty="0" sz="2800" lang="en-US">
                <a:sym typeface="+mn-ea"/>
              </a:rPr>
              <a:t>Multi-Grain Breads are Healthier Than White Breads</a:t>
            </a:r>
            <a:endParaRPr altLang="zh-CN" b="0" dirty="0" sz="2800" lang="en-US">
              <a:sym typeface="+mn-ea"/>
            </a:endParaRPr>
          </a:p>
          <a:p>
            <a:pPr indent="0" marL="0">
              <a:buNone/>
            </a:pPr>
            <a:r>
              <a:rPr altLang="zh-CN" b="1" dirty="0" sz="3600" lang="en-US">
                <a:sym typeface="+mn-ea"/>
              </a:rPr>
              <a:t>Fact: </a:t>
            </a:r>
            <a:r>
              <a:rPr altLang="zh-CN" b="0" dirty="0" sz="2800" lang="en-US">
                <a:sym typeface="+mn-ea"/>
              </a:rPr>
              <a:t>Multi-grain breads may sound healthy because you more than likely have been taught to look for “multi-grain” labels, but multi-grain breads aren’t as healthy as you may think. Food companies use various refined grains to create some multi-grain breads, filtering out key nutrients in the process, which is what happens during the manufacturing of white breads.</a:t>
            </a:r>
            <a:endParaRPr altLang="zh-CN" b="0" dirty="0" sz="2800" lang="en-US">
              <a:sym typeface="+mn-ea"/>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690" name="标题 2"/>
          <p:cNvSpPr>
            <a:spLocks noGrp="1"/>
          </p:cNvSpPr>
          <p:nvPr>
            <p:ph type="title"/>
            <p:custDataLst>
              <p:tags r:id="rId1"/>
            </p:custDataLst>
          </p:nvPr>
        </p:nvSpPr>
        <p:spPr>
          <a:xfrm>
            <a:off x="1281112" y="548207"/>
            <a:ext cx="9626400" cy="723600"/>
          </a:xfrm>
        </p:spPr>
        <p:txBody>
          <a:bodyPr>
            <a:normAutofit/>
          </a:bodyPr>
          <a:p>
            <a:r>
              <a:rPr altLang="zh-CN" sz="4000" lang="en-US"/>
              <a:t>C</a:t>
            </a:r>
            <a:r>
              <a:rPr altLang="zh-CN" sz="4000" lang="en-US"/>
              <a:t>o</a:t>
            </a:r>
            <a:r>
              <a:rPr altLang="zh-CN" sz="4000" lang="en-US"/>
              <a:t>n</a:t>
            </a:r>
            <a:r>
              <a:rPr altLang="zh-CN" sz="4000" lang="en-US"/>
              <a:t>t</a:t>
            </a:r>
            <a:r>
              <a:rPr altLang="zh-CN" sz="4000" lang="en-US"/>
              <a:t>i</a:t>
            </a:r>
            <a:r>
              <a:rPr altLang="zh-CN" sz="4000" lang="en-US"/>
              <a:t>n</a:t>
            </a:r>
            <a:r>
              <a:rPr altLang="zh-CN" sz="4000" lang="en-US"/>
              <a:t>uation</a:t>
            </a:r>
            <a:r>
              <a:rPr altLang="zh-CN" sz="4000" lang="en-US"/>
              <a:t>:</a:t>
            </a:r>
            <a:r>
              <a:rPr altLang="zh-CN" sz="4000" lang="en-US"/>
              <a:t>-</a:t>
            </a:r>
            <a:endParaRPr altLang="zh-CN" lang="en-US"/>
          </a:p>
        </p:txBody>
      </p:sp>
      <p:sp>
        <p:nvSpPr>
          <p:cNvPr id="1048691" name="内容占位符 3"/>
          <p:cNvSpPr>
            <a:spLocks noGrp="1"/>
          </p:cNvSpPr>
          <p:nvPr>
            <p:ph sz="quarter" idx="13"/>
            <p:custDataLst>
              <p:tags r:id="rId2"/>
            </p:custDataLst>
          </p:nvPr>
        </p:nvSpPr>
        <p:spPr>
          <a:xfrm>
            <a:off x="453345" y="1745284"/>
            <a:ext cx="11505118" cy="3718315"/>
          </a:xfrm>
        </p:spPr>
        <p:txBody>
          <a:bodyPr>
            <a:normAutofit/>
          </a:bodyPr>
          <a:p>
            <a:pPr indent="0" marL="0">
              <a:buNone/>
            </a:pPr>
            <a:r>
              <a:rPr altLang="zh-CN" b="1" dirty="0" sz="3600" lang="en-US">
                <a:sym typeface="+mn-ea"/>
              </a:rPr>
              <a:t>Myth: </a:t>
            </a:r>
            <a:r>
              <a:rPr altLang="zh-CN" b="0" dirty="0" sz="2800" lang="en-US">
                <a:sym typeface="+mn-ea"/>
              </a:rPr>
              <a:t>Diet Soda is Better Than Regular Soda</a:t>
            </a:r>
            <a:endParaRPr altLang="zh-CN" b="0" dirty="0" sz="2800" lang="en-US">
              <a:sym typeface="+mn-ea"/>
            </a:endParaRPr>
          </a:p>
          <a:p>
            <a:pPr indent="0" marL="0">
              <a:buNone/>
            </a:pPr>
            <a:r>
              <a:rPr altLang="zh-CN" b="1" dirty="0" sz="3600" lang="en-US">
                <a:sym typeface="+mn-ea"/>
              </a:rPr>
              <a:t>Fact:</a:t>
            </a:r>
            <a:r>
              <a:rPr altLang="zh-CN" b="0" dirty="0" sz="2800" lang="en-US">
                <a:sym typeface="+mn-ea"/>
              </a:rPr>
              <a:t> It’s true that diet soda contains fewer calories than regular soda, and at first glance, diet soda seems like a good alternative if you’re managing your weight and dental hygiene. However, there are many more hidden and harmful ingredients in diet soda than one may think.</a:t>
            </a:r>
            <a:endParaRPr altLang="zh-CN" b="0" dirty="0" sz="2800" lang="en-US">
              <a:sym typeface="+mn-ea"/>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695" name="标题 2"/>
          <p:cNvSpPr>
            <a:spLocks noGrp="1"/>
          </p:cNvSpPr>
          <p:nvPr>
            <p:ph type="title"/>
            <p:custDataLst>
              <p:tags r:id="rId1"/>
            </p:custDataLst>
          </p:nvPr>
        </p:nvSpPr>
        <p:spPr>
          <a:xfrm>
            <a:off x="1281112" y="548207"/>
            <a:ext cx="9626400" cy="723600"/>
          </a:xfrm>
        </p:spPr>
        <p:txBody>
          <a:bodyPr>
            <a:noAutofit/>
          </a:bodyPr>
          <a:p>
            <a:r>
              <a:rPr altLang="zh-CN" sz="4000" lang="en-US"/>
              <a:t>D</a:t>
            </a:r>
            <a:r>
              <a:rPr altLang="zh-CN" sz="4000" lang="en-US"/>
              <a:t>o's and </a:t>
            </a:r>
            <a:r>
              <a:rPr altLang="zh-CN" sz="4000" lang="en-US"/>
              <a:t>D</a:t>
            </a:r>
            <a:r>
              <a:rPr altLang="zh-CN" sz="4000" lang="en-US"/>
              <a:t>o</a:t>
            </a:r>
            <a:r>
              <a:rPr altLang="zh-CN" sz="4000" lang="en-US"/>
              <a:t>n'ts of healthy eating habits</a:t>
            </a:r>
            <a:br>
              <a:rPr altLang="zh-CN" sz="4000" lang="en-US"/>
            </a:br>
            <a:endParaRPr altLang="zh-CN" sz="4000" lang="en-US"/>
          </a:p>
        </p:txBody>
      </p:sp>
      <p:sp>
        <p:nvSpPr>
          <p:cNvPr id="1048696" name="内容占位符 3"/>
          <p:cNvSpPr>
            <a:spLocks noGrp="1"/>
          </p:cNvSpPr>
          <p:nvPr>
            <p:ph sz="quarter" idx="13"/>
            <p:custDataLst>
              <p:tags r:id="rId2"/>
            </p:custDataLst>
          </p:nvPr>
        </p:nvSpPr>
        <p:spPr>
          <a:xfrm>
            <a:off x="469650" y="1388336"/>
            <a:ext cx="11103292" cy="5243469"/>
          </a:xfrm>
        </p:spPr>
        <p:txBody>
          <a:bodyPr>
            <a:normAutofit fontScale="95833" lnSpcReduction="20000"/>
          </a:bodyPr>
          <a:p>
            <a:pPr indent="0" marL="0">
              <a:buNone/>
            </a:pPr>
            <a:r>
              <a:rPr altLang="zh-CN" b="1" dirty="0" sz="3600" lang="en-US">
                <a:sym typeface="+mn-ea"/>
              </a:rPr>
              <a:t>Do'</a:t>
            </a:r>
            <a:r>
              <a:rPr altLang="zh-CN" b="1" dirty="0" sz="3600" lang="en-US">
                <a:sym typeface="+mn-ea"/>
              </a:rPr>
              <a:t>s</a:t>
            </a:r>
            <a:endParaRPr altLang="zh-CN" b="1" dirty="0" sz="2400" lang="en-US">
              <a:sym typeface="+mn-ea"/>
            </a:endParaRPr>
          </a:p>
          <a:p>
            <a:pPr indent="0" marL="0">
              <a:buNone/>
            </a:pPr>
            <a:r>
              <a:rPr altLang="zh-CN" b="0" dirty="0" sz="2400" lang="en-US">
                <a:sym typeface="+mn-ea"/>
              </a:rPr>
              <a:t>1. Eat two or three meals each day.</a:t>
            </a:r>
            <a:endParaRPr altLang="zh-CN" b="0" dirty="0" sz="2400" lang="en-US">
              <a:sym typeface="+mn-ea"/>
            </a:endParaRPr>
          </a:p>
          <a:p>
            <a:pPr indent="0" marL="0">
              <a:buNone/>
            </a:pPr>
            <a:r>
              <a:rPr altLang="zh-CN" b="0" dirty="0" sz="2400" lang="en-US">
                <a:sym typeface="+mn-ea"/>
              </a:rPr>
              <a:t>2. Eat breakfast every morning.</a:t>
            </a:r>
            <a:endParaRPr altLang="zh-CN" b="0" dirty="0" sz="2400" lang="en-US">
              <a:sym typeface="+mn-ea"/>
            </a:endParaRPr>
          </a:p>
          <a:p>
            <a:pPr indent="0" marL="0">
              <a:buNone/>
            </a:pPr>
            <a:r>
              <a:rPr altLang="zh-CN" b="0" dirty="0" sz="2400" lang="en-US">
                <a:sym typeface="+mn-ea"/>
              </a:rPr>
              <a:t>3. Make breakfast your heaviest meal for the day and dinner the lightest meal for the day.</a:t>
            </a:r>
            <a:endParaRPr altLang="zh-CN" b="0" dirty="0" sz="2400" lang="en-US">
              <a:sym typeface="+mn-ea"/>
            </a:endParaRPr>
          </a:p>
          <a:p>
            <a:pPr indent="0" marL="0">
              <a:buNone/>
            </a:pPr>
            <a:r>
              <a:rPr altLang="zh-CN" b="0" dirty="0" sz="2400" lang="en-US">
                <a:sym typeface="+mn-ea"/>
              </a:rPr>
              <a:t>4. Eat fruits, grains and nuts in the morning for your breakfast and vegetables, gains and nuts in the evening for dinner.</a:t>
            </a:r>
            <a:endParaRPr altLang="zh-CN" b="0" dirty="0" sz="2400" lang="en-US">
              <a:sym typeface="+mn-ea"/>
            </a:endParaRPr>
          </a:p>
          <a:p>
            <a:pPr indent="0" marL="0">
              <a:buNone/>
            </a:pPr>
            <a:r>
              <a:rPr altLang="zh-CN" b="0" dirty="0" sz="2400" lang="en-US">
                <a:sym typeface="+mn-ea"/>
              </a:rPr>
              <a:t>5. Eat your last meal before it reaches 6.0.Clock.</a:t>
            </a:r>
            <a:endParaRPr altLang="zh-CN" b="0" dirty="0" sz="2400" lang="en-US">
              <a:sym typeface="+mn-ea"/>
            </a:endParaRPr>
          </a:p>
          <a:p>
            <a:pPr indent="0" marL="0">
              <a:buNone/>
            </a:pPr>
            <a:r>
              <a:rPr altLang="zh-CN" b="0" dirty="0" sz="2400" lang="en-US">
                <a:sym typeface="+mn-ea"/>
              </a:rPr>
              <a:t>6. Eat slowly and chew your food properly.</a:t>
            </a:r>
            <a:endParaRPr altLang="zh-CN" b="0" dirty="0" sz="2400" lang="en-US">
              <a:sym typeface="+mn-ea"/>
            </a:endParaRPr>
          </a:p>
          <a:p>
            <a:pPr indent="0" marL="0">
              <a:buNone/>
            </a:pPr>
            <a:r>
              <a:rPr altLang="zh-CN" b="0" dirty="0" sz="2400" lang="en-US">
                <a:sym typeface="+mn-ea"/>
              </a:rPr>
              <a:t>7. Drink a lot of water between meals.</a:t>
            </a:r>
            <a:endParaRPr altLang="zh-CN" b="0" dirty="0" sz="2400" lang="en-US">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700" name="标题 2"/>
          <p:cNvSpPr>
            <a:spLocks noGrp="1"/>
          </p:cNvSpPr>
          <p:nvPr>
            <p:ph type="title"/>
            <p:custDataLst>
              <p:tags r:id="rId1"/>
            </p:custDataLst>
          </p:nvPr>
        </p:nvSpPr>
        <p:spPr>
          <a:xfrm>
            <a:off x="1281112" y="548207"/>
            <a:ext cx="9626400" cy="723600"/>
          </a:xfrm>
        </p:spPr>
        <p:txBody>
          <a:bodyPr>
            <a:normAutofit/>
          </a:bodyPr>
          <a:p>
            <a:r>
              <a:rPr altLang="zh-CN" sz="4000" lang="en-US"/>
              <a:t>C</a:t>
            </a:r>
            <a:r>
              <a:rPr altLang="zh-CN" sz="4000" lang="en-US"/>
              <a:t>o</a:t>
            </a:r>
            <a:r>
              <a:rPr altLang="zh-CN" sz="4000" lang="en-US"/>
              <a:t>n</a:t>
            </a:r>
            <a:r>
              <a:rPr altLang="zh-CN" sz="4000" lang="en-US"/>
              <a:t>t</a:t>
            </a:r>
            <a:r>
              <a:rPr altLang="zh-CN" sz="4000" lang="en-US"/>
              <a:t>i</a:t>
            </a:r>
            <a:r>
              <a:rPr altLang="zh-CN" sz="4000" lang="en-US"/>
              <a:t>n</a:t>
            </a:r>
            <a:r>
              <a:rPr altLang="zh-CN" sz="4000" lang="en-US"/>
              <a:t>uation</a:t>
            </a:r>
            <a:r>
              <a:rPr altLang="zh-CN" sz="4000" lang="en-US"/>
              <a:t>:</a:t>
            </a:r>
            <a:r>
              <a:rPr altLang="zh-CN" sz="4000" lang="en-US"/>
              <a:t>-</a:t>
            </a:r>
            <a:endParaRPr altLang="zh-CN" lang="en-US"/>
          </a:p>
        </p:txBody>
      </p:sp>
      <p:sp>
        <p:nvSpPr>
          <p:cNvPr id="1048701" name="内容占位符 3"/>
          <p:cNvSpPr>
            <a:spLocks noGrp="1"/>
          </p:cNvSpPr>
          <p:nvPr>
            <p:ph sz="quarter" idx="13"/>
            <p:custDataLst>
              <p:tags r:id="rId2"/>
            </p:custDataLst>
          </p:nvPr>
        </p:nvSpPr>
        <p:spPr>
          <a:xfrm>
            <a:off x="453345" y="1745284"/>
            <a:ext cx="11505118" cy="3718315"/>
          </a:xfrm>
        </p:spPr>
        <p:txBody>
          <a:bodyPr>
            <a:normAutofit fontScale="81245" lnSpcReduction="20000"/>
          </a:bodyPr>
          <a:p>
            <a:pPr indent="0" marL="0">
              <a:buNone/>
            </a:pPr>
            <a:r>
              <a:rPr altLang="zh-CN" b="1" dirty="0" sz="4400" lang="en-US">
                <a:sym typeface="+mn-ea"/>
              </a:rPr>
              <a:t>Don't</a:t>
            </a:r>
            <a:r>
              <a:rPr altLang="zh-CN" b="1" dirty="0" sz="4400" lang="en-US">
                <a:sym typeface="+mn-ea"/>
              </a:rPr>
              <a:t>s</a:t>
            </a:r>
            <a:endParaRPr altLang="zh-CN" b="1" dirty="0" sz="4400" lang="en-US">
              <a:sym typeface="+mn-ea"/>
            </a:endParaRPr>
          </a:p>
          <a:p>
            <a:pPr indent="0" marL="0">
              <a:buNone/>
            </a:pPr>
            <a:r>
              <a:rPr altLang="zh-CN" b="0" dirty="0" sz="2666" lang="en-US">
                <a:sym typeface="+mn-ea"/>
              </a:rPr>
              <a:t>1. Don't over eat or eat too much at one meal.</a:t>
            </a:r>
            <a:endParaRPr altLang="zh-CN" b="0" dirty="0" sz="2666" lang="en-US">
              <a:sym typeface="+mn-ea"/>
            </a:endParaRPr>
          </a:p>
          <a:p>
            <a:pPr indent="0" marL="0">
              <a:buNone/>
            </a:pPr>
            <a:r>
              <a:rPr altLang="zh-CN" b="0" dirty="0" sz="2666" lang="en-US">
                <a:sym typeface="+mn-ea"/>
              </a:rPr>
              <a:t>2. Don't eat too much of the refined products, including white rice and flour.</a:t>
            </a:r>
            <a:endParaRPr altLang="zh-CN" b="0" dirty="0" sz="2666" lang="en-US">
              <a:sym typeface="+mn-ea"/>
            </a:endParaRPr>
          </a:p>
          <a:p>
            <a:pPr indent="0" marL="0">
              <a:buNone/>
            </a:pPr>
            <a:r>
              <a:rPr altLang="zh-CN" b="0" dirty="0" sz="2666" lang="en-US">
                <a:sym typeface="+mn-ea"/>
              </a:rPr>
              <a:t>3. Don't eat certain fruits and vegetables at the same meal.</a:t>
            </a:r>
            <a:endParaRPr altLang="zh-CN" b="0" dirty="0" sz="2666" lang="en-US">
              <a:sym typeface="+mn-ea"/>
            </a:endParaRPr>
          </a:p>
          <a:p>
            <a:pPr indent="0" marL="0">
              <a:buNone/>
            </a:pPr>
            <a:r>
              <a:rPr altLang="zh-CN" b="0" dirty="0" sz="2666" lang="en-US">
                <a:sym typeface="+mn-ea"/>
              </a:rPr>
              <a:t>4. Don't eat and drink at the same time.</a:t>
            </a:r>
            <a:endParaRPr altLang="zh-CN" b="0" dirty="0" sz="2666" lang="en-US">
              <a:sym typeface="+mn-ea"/>
            </a:endParaRPr>
          </a:p>
          <a:p>
            <a:pPr indent="0" marL="0">
              <a:buNone/>
            </a:pPr>
            <a:r>
              <a:rPr altLang="zh-CN" b="0" dirty="0" sz="2666" lang="en-US">
                <a:sym typeface="+mn-ea"/>
              </a:rPr>
              <a:t>5. Don't eat too late in the evening. Avoid this if... possible.</a:t>
            </a:r>
            <a:endParaRPr altLang="zh-CN" b="0" dirty="0" sz="2666" lang="en-US">
              <a:sym typeface="+mn-ea"/>
            </a:endParaRPr>
          </a:p>
          <a:p>
            <a:pPr indent="0" marL="0">
              <a:buNone/>
            </a:pPr>
            <a:r>
              <a:rPr altLang="zh-CN" b="0" dirty="0" sz="2666" lang="en-US">
                <a:sym typeface="+mn-ea"/>
              </a:rPr>
              <a:t>6. Don't eat too much spicy foods.</a:t>
            </a:r>
            <a:endParaRPr altLang="zh-CN" b="0" dirty="0" sz="2666" lang="en-US">
              <a:sym typeface="+mn-ea"/>
            </a:endParaRPr>
          </a:p>
          <a:p>
            <a:pPr indent="0" marL="0">
              <a:buNone/>
            </a:pPr>
            <a:r>
              <a:rPr altLang="zh-CN" b="0" dirty="0" sz="2666" lang="en-US">
                <a:sym typeface="+mn-ea"/>
              </a:rPr>
              <a:t>7. Don't drink anything that has been fermented.</a:t>
            </a:r>
            <a:endParaRPr altLang="zh-CN" b="0" dirty="0" sz="2666" lang="en-US">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10" name="文本占位符 7"/>
          <p:cNvSpPr>
            <a:spLocks noGrp="1"/>
          </p:cNvSpPr>
          <p:nvPr>
            <p:ph type="body" sz="quarter" idx="13"/>
            <p:custDataLst>
              <p:tags r:id="rId1"/>
            </p:custDataLst>
          </p:nvPr>
        </p:nvSpPr>
        <p:spPr>
          <a:xfrm>
            <a:off x="5785014" y="2839716"/>
            <a:ext cx="5062649" cy="899167"/>
          </a:xfrm>
        </p:spPr>
        <p:txBody>
          <a:bodyPr>
            <a:noAutofit/>
          </a:bodyPr>
          <a:p>
            <a:r>
              <a:rPr altLang="zh-CN" dirty="0" sz="5400" lang="en-US"/>
              <a:t>Thank you</a:t>
            </a:r>
            <a:endParaRPr altLang="zh-CN" dirty="0" sz="5400" lang="en-US"/>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9050" name="标题 13"/>
          <p:cNvSpPr>
            <a:spLocks noGrp="1"/>
          </p:cNvSpPr>
          <p:nvPr/>
        </p:nvSpPr>
        <p:spPr>
          <a:xfrm>
            <a:off x="-380660" y="0"/>
            <a:ext cx="12953321" cy="4653981"/>
          </a:xfrm>
          <a:prstGeom prst="rect"/>
        </p:spPr>
        <p:txBody>
          <a:bodyPr anchor="b" anchorCtr="0" bIns="46800" lIns="90000" rIns="90000" rtlCol="0" tIns="46800" vert="horz">
            <a:normAutofit/>
          </a:bodyPr>
          <a:lstStyle>
            <a:lvl1pPr algn="ctr" defTabSz="914400" eaLnBrk="1" fontAlgn="auto" hangingPunct="1" latinLnBrk="0" rtl="0">
              <a:lnSpc>
                <a:spcPct val="100000"/>
              </a:lnSpc>
              <a:spcBef>
                <a:spcPct val="0"/>
              </a:spcBef>
              <a:buNone/>
              <a:defRPr baseline="0" b="1" cap="none" sz="6000" kern="1200" normalizeH="0" spc="600" strike="noStrike" u="none">
                <a:solidFill>
                  <a:srgbClr val="D71B73"/>
                </a:solidFill>
                <a:latin typeface="Arial" panose="020B0604020202020204" pitchFamily="34" charset="0"/>
                <a:ea typeface="Arial" panose="020B0604020202020204" pitchFamily="34" charset="0"/>
                <a:cs typeface="+mj-cs"/>
              </a:defRPr>
            </a:lvl1pPr>
          </a:lstStyle>
          <a:p>
            <a:pPr>
              <a:lnSpc>
                <a:spcPct val="110000"/>
              </a:lnSpc>
            </a:pPr>
            <a:r>
              <a:rPr altLang="zh-CN" b="1" dirty="0" sz="4800" lang="en-US">
                <a:latin typeface="Times New Roman"/>
              </a:rPr>
              <a:t>B</a:t>
            </a:r>
            <a:r>
              <a:rPr altLang="zh-CN" b="1" dirty="0" sz="4800" lang="en-US">
                <a:latin typeface="Times New Roman"/>
              </a:rPr>
              <a:t>y</a:t>
            </a:r>
            <a:r>
              <a:rPr altLang="zh-CN" b="1" dirty="0" sz="4800" lang="en-US">
                <a:latin typeface="Times New Roman"/>
              </a:rPr>
              <a:t>:</a:t>
            </a:r>
            <a:r>
              <a:rPr altLang="zh-CN" b="1" dirty="0" sz="4800" lang="en-US">
                <a:latin typeface="Times New Roman"/>
              </a:rPr>
              <a:t>-</a:t>
            </a:r>
            <a:r>
              <a:rPr altLang="zh-CN" b="1" dirty="0" sz="4800" lang="en-US">
                <a:latin typeface="Times New Roman"/>
              </a:rPr>
              <a:t> </a:t>
            </a:r>
            <a:r>
              <a:rPr altLang="zh-CN" b="1" dirty="0" sz="4800" lang="en-US">
                <a:latin typeface="Times New Roman"/>
              </a:rPr>
              <a:t>A</a:t>
            </a:r>
            <a:r>
              <a:rPr altLang="zh-CN" b="1" dirty="0" sz="4800" lang="en-US">
                <a:latin typeface="Times New Roman"/>
              </a:rPr>
              <a:t>s</a:t>
            </a:r>
            <a:r>
              <a:rPr altLang="zh-CN" b="1" dirty="0" sz="4800" lang="en-US">
                <a:latin typeface="Times New Roman"/>
              </a:rPr>
              <a:t>s</a:t>
            </a:r>
            <a:r>
              <a:rPr altLang="zh-CN" b="1" dirty="0" sz="4800" lang="en-US">
                <a:latin typeface="Times New Roman"/>
              </a:rPr>
              <a:t>o</a:t>
            </a:r>
            <a:r>
              <a:rPr altLang="zh-CN" b="1" dirty="0" sz="4800" lang="en-US">
                <a:latin typeface="Times New Roman"/>
              </a:rPr>
              <a:t>.</a:t>
            </a:r>
            <a:r>
              <a:rPr altLang="zh-CN" b="1" dirty="0" sz="4800" lang="en-US">
                <a:latin typeface="Times New Roman"/>
              </a:rPr>
              <a:t> </a:t>
            </a:r>
            <a:r>
              <a:rPr altLang="zh-CN" b="1" dirty="0" sz="4800" lang="en-US">
                <a:latin typeface="Times New Roman"/>
              </a:rPr>
              <a:t>P</a:t>
            </a:r>
            <a:r>
              <a:rPr altLang="zh-CN" b="1" dirty="0" sz="4800" lang="en-US">
                <a:latin typeface="Times New Roman"/>
              </a:rPr>
              <a:t>r</a:t>
            </a:r>
            <a:r>
              <a:rPr altLang="zh-CN" b="1" dirty="0" sz="4800" lang="en-US">
                <a:latin typeface="Times New Roman"/>
              </a:rPr>
              <a:t>o</a:t>
            </a:r>
            <a:r>
              <a:rPr altLang="zh-CN" b="1" dirty="0" sz="4800" lang="en-US">
                <a:latin typeface="Times New Roman"/>
              </a:rPr>
              <a:t>f</a:t>
            </a:r>
            <a:r>
              <a:rPr altLang="zh-CN" b="1" dirty="0" sz="4800" lang="en-US">
                <a:latin typeface="Times New Roman"/>
              </a:rPr>
              <a:t>.</a:t>
            </a:r>
            <a:r>
              <a:rPr altLang="zh-CN" b="1" dirty="0" sz="4800" lang="en-US">
                <a:latin typeface="Times New Roman"/>
              </a:rPr>
              <a:t> </a:t>
            </a:r>
            <a:r>
              <a:rPr altLang="zh-CN" b="1" dirty="0" sz="4800" lang="en-US">
                <a:latin typeface="Times New Roman"/>
              </a:rPr>
              <a:t>S</a:t>
            </a:r>
            <a:r>
              <a:rPr altLang="zh-CN" b="1" dirty="0" sz="4800" lang="en-US">
                <a:latin typeface="Times New Roman"/>
              </a:rPr>
              <a:t>m</a:t>
            </a:r>
            <a:r>
              <a:rPr altLang="zh-CN" b="1" dirty="0" sz="4800" lang="en-US">
                <a:latin typeface="Times New Roman"/>
              </a:rPr>
              <a:t>t</a:t>
            </a:r>
            <a:r>
              <a:rPr altLang="zh-CN" b="1" dirty="0" sz="4800" lang="en-US">
                <a:latin typeface="Times New Roman"/>
              </a:rPr>
              <a:t> </a:t>
            </a:r>
            <a:r>
              <a:rPr altLang="zh-CN" b="1" dirty="0" sz="4800" lang="en-US">
                <a:latin typeface="Times New Roman"/>
              </a:rPr>
              <a:t>I</a:t>
            </a:r>
            <a:r>
              <a:rPr altLang="zh-CN" b="1" dirty="0" sz="4800" lang="en-US">
                <a:latin typeface="Times New Roman"/>
              </a:rPr>
              <a:t>n</a:t>
            </a:r>
            <a:r>
              <a:rPr altLang="zh-CN" b="1" dirty="0" sz="4800" lang="en-US">
                <a:latin typeface="Times New Roman"/>
              </a:rPr>
              <a:t>d</a:t>
            </a:r>
            <a:r>
              <a:rPr altLang="zh-CN" b="1" dirty="0" sz="4800" lang="en-US">
                <a:latin typeface="Times New Roman"/>
              </a:rPr>
              <a:t>u</a:t>
            </a:r>
            <a:r>
              <a:rPr altLang="zh-CN" b="1" dirty="0" sz="4800" lang="en-US">
                <a:latin typeface="Times New Roman"/>
              </a:rPr>
              <a:t>r</a:t>
            </a:r>
            <a:r>
              <a:rPr altLang="zh-CN" b="1" dirty="0" sz="4800" lang="en-US">
                <a:latin typeface="Times New Roman"/>
              </a:rPr>
              <a:t>e</a:t>
            </a:r>
            <a:r>
              <a:rPr altLang="zh-CN" b="1" dirty="0" sz="4800" lang="en-US">
                <a:latin typeface="Times New Roman"/>
              </a:rPr>
              <a:t>k</a:t>
            </a:r>
            <a:r>
              <a:rPr altLang="zh-CN" b="1" dirty="0" sz="4800" lang="en-US">
                <a:latin typeface="Times New Roman"/>
              </a:rPr>
              <a:t>h</a:t>
            </a:r>
            <a:r>
              <a:rPr altLang="zh-CN" b="1" dirty="0" sz="4800" lang="en-US">
                <a:latin typeface="Times New Roman"/>
              </a:rPr>
              <a:t>a</a:t>
            </a:r>
            <a:r>
              <a:rPr altLang="zh-CN" b="1" dirty="0" sz="4800" lang="en-US">
                <a:latin typeface="Times New Roman"/>
              </a:rPr>
              <a:t> </a:t>
            </a:r>
            <a:r>
              <a:rPr altLang="zh-CN" b="1" dirty="0" sz="4800" lang="en-US">
                <a:latin typeface="Times New Roman"/>
              </a:rPr>
              <a:t>M</a:t>
            </a:r>
            <a:r>
              <a:rPr altLang="zh-CN" b="1" dirty="0" sz="4800" lang="en-US">
                <a:latin typeface="Times New Roman"/>
              </a:rPr>
              <a:t>o</a:t>
            </a:r>
            <a:r>
              <a:rPr altLang="zh-CN" b="1" dirty="0" sz="4800" lang="en-US">
                <a:latin typeface="Times New Roman"/>
              </a:rPr>
              <a:t>h</a:t>
            </a:r>
            <a:r>
              <a:rPr altLang="zh-CN" b="1" dirty="0" sz="4800" lang="en-US">
                <a:latin typeface="Times New Roman"/>
              </a:rPr>
              <a:t>a</a:t>
            </a:r>
            <a:r>
              <a:rPr altLang="zh-CN" b="1" dirty="0" sz="4800" lang="en-US">
                <a:latin typeface="Times New Roman"/>
              </a:rPr>
              <a:t>p</a:t>
            </a:r>
            <a:r>
              <a:rPr altLang="zh-CN" b="1" dirty="0" sz="4800" lang="en-US">
                <a:latin typeface="Times New Roman"/>
              </a:rPr>
              <a:t>a</a:t>
            </a:r>
            <a:r>
              <a:rPr altLang="zh-CN" b="1" dirty="0" sz="4800" lang="en-US">
                <a:latin typeface="Times New Roman"/>
              </a:rPr>
              <a:t>t</a:t>
            </a:r>
            <a:r>
              <a:rPr altLang="zh-CN" b="1" dirty="0" sz="4800" lang="en-US">
                <a:latin typeface="Times New Roman"/>
              </a:rPr>
              <a:t>r</a:t>
            </a:r>
            <a:r>
              <a:rPr altLang="zh-CN" b="1" dirty="0" sz="4800" lang="en-US">
                <a:latin typeface="Times New Roman"/>
              </a:rPr>
              <a:t>a</a:t>
            </a:r>
            <a:endParaRPr altLang="zh-CN" b="1" dirty="0" sz="4800" lang="en-US"/>
          </a:p>
          <a:p>
            <a:pPr>
              <a:lnSpc>
                <a:spcPct val="110000"/>
              </a:lnSpc>
            </a:pPr>
            <a:r>
              <a:rPr altLang="zh-CN" b="1" dirty="0" sz="4800" lang="en-US">
                <a:latin typeface="Times New Roman"/>
              </a:rPr>
              <a:t>H</a:t>
            </a:r>
            <a:r>
              <a:rPr altLang="zh-CN" b="1" dirty="0" sz="4800" lang="en-US">
                <a:latin typeface="Times New Roman"/>
              </a:rPr>
              <a:t>o</a:t>
            </a:r>
            <a:r>
              <a:rPr altLang="zh-CN" b="1" dirty="0" sz="4800" lang="en-US">
                <a:latin typeface="Times New Roman"/>
              </a:rPr>
              <a:t>D</a:t>
            </a:r>
            <a:r>
              <a:rPr altLang="zh-CN" b="1" dirty="0" sz="4800" lang="en-US">
                <a:latin typeface="Times New Roman"/>
              </a:rPr>
              <a:t> </a:t>
            </a:r>
            <a:r>
              <a:rPr altLang="zh-CN" b="1" dirty="0" sz="4800" lang="en-US">
                <a:latin typeface="Times New Roman"/>
              </a:rPr>
              <a:t>o</a:t>
            </a:r>
            <a:r>
              <a:rPr altLang="zh-CN" b="1" dirty="0" sz="4800" lang="en-US">
                <a:latin typeface="Times New Roman"/>
              </a:rPr>
              <a:t>f</a:t>
            </a:r>
            <a:r>
              <a:rPr altLang="zh-CN" b="1" dirty="0" sz="4800" lang="en-US">
                <a:latin typeface="Times New Roman"/>
              </a:rPr>
              <a:t> </a:t>
            </a:r>
            <a:r>
              <a:rPr altLang="zh-CN" b="1" dirty="0" sz="4800" lang="en-US">
                <a:latin typeface="Times New Roman"/>
              </a:rPr>
              <a:t>P</a:t>
            </a:r>
            <a:r>
              <a:rPr altLang="zh-CN" b="1" dirty="0" sz="4800" lang="en-US">
                <a:latin typeface="Times New Roman"/>
              </a:rPr>
              <a:t>G</a:t>
            </a:r>
            <a:r>
              <a:rPr altLang="zh-CN" b="1" dirty="0" sz="4800" lang="en-US">
                <a:latin typeface="Times New Roman"/>
              </a:rPr>
              <a:t> </a:t>
            </a:r>
            <a:r>
              <a:rPr altLang="zh-CN" b="1" dirty="0" sz="4800" lang="en-US">
                <a:latin typeface="Times New Roman"/>
              </a:rPr>
              <a:t>D</a:t>
            </a:r>
            <a:r>
              <a:rPr altLang="zh-CN" b="1" dirty="0" sz="4800" lang="en-US">
                <a:latin typeface="Times New Roman"/>
              </a:rPr>
              <a:t>e</a:t>
            </a:r>
            <a:r>
              <a:rPr altLang="zh-CN" b="1" dirty="0" sz="4800" lang="en-US">
                <a:latin typeface="Times New Roman"/>
              </a:rPr>
              <a:t>p</a:t>
            </a:r>
            <a:r>
              <a:rPr altLang="zh-CN" b="1" dirty="0" sz="4800" lang="en-US">
                <a:latin typeface="Times New Roman"/>
              </a:rPr>
              <a:t>a</a:t>
            </a:r>
            <a:r>
              <a:rPr altLang="zh-CN" b="1" dirty="0" sz="4800" lang="en-US">
                <a:latin typeface="Times New Roman"/>
              </a:rPr>
              <a:t>rtment </a:t>
            </a:r>
            <a:r>
              <a:rPr altLang="zh-CN" b="1" dirty="0" sz="4800" lang="en-US">
                <a:latin typeface="Times New Roman"/>
              </a:rPr>
              <a:t>o</a:t>
            </a:r>
            <a:r>
              <a:rPr altLang="zh-CN" b="1" dirty="0" sz="4800" lang="en-US">
                <a:latin typeface="Times New Roman"/>
              </a:rPr>
              <a:t>f</a:t>
            </a:r>
            <a:r>
              <a:rPr altLang="zh-CN" b="1" dirty="0" sz="4800" lang="en-US">
                <a:latin typeface="Times New Roman"/>
              </a:rPr>
              <a:t> </a:t>
            </a:r>
            <a:r>
              <a:rPr altLang="zh-CN" b="1" dirty="0" sz="4800" lang="en-US">
                <a:latin typeface="Times New Roman"/>
              </a:rPr>
              <a:t>H</a:t>
            </a:r>
            <a:r>
              <a:rPr altLang="zh-CN" b="1" dirty="0" sz="4800" lang="en-US">
                <a:latin typeface="Times New Roman"/>
              </a:rPr>
              <a:t>omescienc</a:t>
            </a:r>
            <a:r>
              <a:rPr altLang="zh-CN" b="1" dirty="0" sz="4800" lang="en-US">
                <a:latin typeface="Times New Roman"/>
              </a:rPr>
              <a:t>e</a:t>
            </a:r>
            <a:endParaRPr altLang="zh-CN" b="1" dirty="0" sz="4800" lang="en-US"/>
          </a:p>
          <a:p>
            <a:pPr>
              <a:lnSpc>
                <a:spcPct val="110000"/>
              </a:lnSpc>
            </a:pPr>
            <a:r>
              <a:rPr altLang="zh-CN" b="1" dirty="0" sz="4800" lang="en-US">
                <a:latin typeface="Times New Roman"/>
              </a:rPr>
              <a:t>Shaila</a:t>
            </a:r>
            <a:r>
              <a:rPr altLang="zh-CN" b="1" dirty="0" sz="4800" lang="en-US">
                <a:latin typeface="Times New Roman"/>
              </a:rPr>
              <a:t>b</a:t>
            </a:r>
            <a:r>
              <a:rPr altLang="zh-CN" b="1" dirty="0" sz="4800" lang="en-US">
                <a:latin typeface="Times New Roman"/>
              </a:rPr>
              <a:t>a</a:t>
            </a:r>
            <a:r>
              <a:rPr altLang="zh-CN" b="1" dirty="0" sz="4800" lang="en-US">
                <a:latin typeface="Times New Roman"/>
              </a:rPr>
              <a:t>l</a:t>
            </a:r>
            <a:r>
              <a:rPr altLang="zh-CN" b="1" dirty="0" sz="4800" lang="en-US">
                <a:latin typeface="Times New Roman"/>
              </a:rPr>
              <a:t>a</a:t>
            </a:r>
            <a:r>
              <a:rPr altLang="zh-CN" b="1" dirty="0" sz="4800" lang="en-US">
                <a:latin typeface="Times New Roman"/>
              </a:rPr>
              <a:t> </a:t>
            </a:r>
            <a:r>
              <a:rPr altLang="zh-CN" b="1" dirty="0" sz="4800" lang="en-US">
                <a:latin typeface="Times New Roman"/>
              </a:rPr>
              <a:t>Wo</a:t>
            </a:r>
            <a:r>
              <a:rPr altLang="zh-CN" b="1" dirty="0" sz="4800" lang="en-US">
                <a:latin typeface="Times New Roman"/>
              </a:rPr>
              <a:t>m</a:t>
            </a:r>
            <a:r>
              <a:rPr altLang="zh-CN" b="1" dirty="0" sz="4800" lang="en-US">
                <a:latin typeface="Times New Roman"/>
              </a:rPr>
              <a:t>e</a:t>
            </a:r>
            <a:r>
              <a:rPr altLang="zh-CN" b="1" dirty="0" sz="4800" lang="en-US">
                <a:latin typeface="Times New Roman"/>
              </a:rPr>
              <a:t>n's </a:t>
            </a:r>
            <a:r>
              <a:rPr altLang="zh-CN" b="1" dirty="0" sz="4800" lang="en-US">
                <a:latin typeface="Times New Roman"/>
              </a:rPr>
              <a:t>Autonomous</a:t>
            </a:r>
            <a:r>
              <a:rPr altLang="zh-CN" b="1" dirty="0" sz="4800" lang="en-US">
                <a:latin typeface="Times New Roman"/>
              </a:rPr>
              <a:t> </a:t>
            </a:r>
            <a:r>
              <a:rPr altLang="zh-CN" b="1" dirty="0" sz="4800" lang="en-US">
                <a:latin typeface="Times New Roman"/>
              </a:rPr>
              <a:t>Col</a:t>
            </a:r>
            <a:r>
              <a:rPr altLang="zh-CN" b="1" dirty="0" sz="4800" lang="en-US">
                <a:latin typeface="Times New Roman"/>
              </a:rPr>
              <a:t>l</a:t>
            </a:r>
            <a:r>
              <a:rPr altLang="zh-CN" b="1" dirty="0" sz="4800" lang="en-US">
                <a:latin typeface="Times New Roman"/>
              </a:rPr>
              <a:t>e</a:t>
            </a:r>
            <a:r>
              <a:rPr altLang="zh-CN" b="1" dirty="0" sz="4800" lang="en-US">
                <a:latin typeface="Times New Roman"/>
              </a:rPr>
              <a:t>ge </a:t>
            </a:r>
            <a:endParaRPr altLang="zh-CN" b="1" dirty="0" sz="4800" 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17" name="标题 2"/>
          <p:cNvSpPr>
            <a:spLocks noGrp="1"/>
          </p:cNvSpPr>
          <p:nvPr>
            <p:ph type="title"/>
            <p:custDataLst>
              <p:tags r:id="rId1"/>
            </p:custDataLst>
          </p:nvPr>
        </p:nvSpPr>
        <p:spPr>
          <a:xfrm>
            <a:off x="1281113" y="452563"/>
            <a:ext cx="9626400" cy="723600"/>
          </a:xfrm>
        </p:spPr>
        <p:txBody>
          <a:bodyPr>
            <a:normAutofit/>
          </a:bodyPr>
          <a:p>
            <a:r>
              <a:rPr altLang="zh-CN" lang="en-US"/>
              <a:t>W</a:t>
            </a:r>
            <a:r>
              <a:rPr altLang="zh-CN" lang="en-US"/>
              <a:t>h</a:t>
            </a:r>
            <a:r>
              <a:rPr altLang="zh-CN" lang="en-US"/>
              <a:t>a</a:t>
            </a:r>
            <a:r>
              <a:rPr altLang="zh-CN" lang="en-US"/>
              <a:t>t</a:t>
            </a:r>
            <a:r>
              <a:rPr altLang="zh-CN" lang="en-US"/>
              <a:t> </a:t>
            </a:r>
            <a:r>
              <a:rPr altLang="zh-CN" lang="en-US"/>
              <a:t>is </a:t>
            </a:r>
            <a:r>
              <a:rPr altLang="zh-CN" lang="en-US"/>
              <a:t>h</a:t>
            </a:r>
            <a:r>
              <a:rPr altLang="zh-CN" lang="en-US"/>
              <a:t>e</a:t>
            </a:r>
            <a:r>
              <a:rPr altLang="zh-CN" lang="en-US"/>
              <a:t>a</a:t>
            </a:r>
            <a:r>
              <a:rPr altLang="zh-CN" lang="en-US"/>
              <a:t>l</a:t>
            </a:r>
            <a:r>
              <a:rPr altLang="zh-CN" lang="en-US"/>
              <a:t>th</a:t>
            </a:r>
            <a:r>
              <a:rPr altLang="zh-CN" lang="en-US"/>
              <a:t>?</a:t>
            </a:r>
            <a:endParaRPr altLang="zh-CN" lang="en-US"/>
          </a:p>
        </p:txBody>
      </p:sp>
      <p:sp>
        <p:nvSpPr>
          <p:cNvPr id="1048618" name="内容占位符 3"/>
          <p:cNvSpPr>
            <a:spLocks noGrp="1"/>
          </p:cNvSpPr>
          <p:nvPr>
            <p:ph sz="quarter" idx="13"/>
            <p:custDataLst>
              <p:tags r:id="rId2"/>
            </p:custDataLst>
          </p:nvPr>
        </p:nvSpPr>
        <p:spPr>
          <a:xfrm>
            <a:off x="830638" y="1411989"/>
            <a:ext cx="5688106" cy="4666130"/>
          </a:xfrm>
        </p:spPr>
        <p:txBody>
          <a:bodyPr>
            <a:normAutofit fontScale="93750" lnSpcReduction="20000"/>
          </a:bodyPr>
          <a:p>
            <a:r>
              <a:rPr altLang="zh-CN" dirty="0" sz="2400" lang="en-US">
                <a:sym typeface="+mn-ea"/>
              </a:rPr>
              <a:t>Health is a state of complete physical mental and social well being. </a:t>
            </a:r>
            <a:endParaRPr altLang="zh-CN" dirty="0" sz="2400" lang="en-US">
              <a:sym typeface="+mn-ea"/>
            </a:endParaRPr>
          </a:p>
          <a:p>
            <a:r>
              <a:rPr altLang="zh-CN" dirty="0" sz="2400" lang="en-US">
                <a:sym typeface="+mn-ea"/>
              </a:rPr>
              <a:t>A person is said to be healthy when he/she is free of any type of disease (infectious/deficiency), when he/she is mentally happy and healthy and when his/her social relationships are healthy in a society.</a:t>
            </a:r>
            <a:endParaRPr altLang="zh-CN" dirty="0" sz="2400" lang="en-US">
              <a:sym typeface="+mn-ea"/>
            </a:endParaRPr>
          </a:p>
          <a:p>
            <a:r>
              <a:rPr altLang="zh-CN" dirty="0" sz="2400" lang="en-US">
                <a:sym typeface="+mn-ea"/>
              </a:rPr>
              <a:t>Hence, to have a healthy life one has to be physically, mentally and socially complete.</a:t>
            </a:r>
            <a:endParaRPr altLang="zh-CN" dirty="0" lang="en-US">
              <a:sym typeface="+mn-ea"/>
            </a:endParaRPr>
          </a:p>
        </p:txBody>
      </p:sp>
      <p:pic>
        <p:nvPicPr>
          <p:cNvPr id="2097154" name=""/>
          <p:cNvPicPr>
            <a:picLocks/>
          </p:cNvPicPr>
          <p:nvPr/>
        </p:nvPicPr>
        <p:blipFill>
          <a:blip xmlns:r="http://schemas.openxmlformats.org/officeDocument/2006/relationships" r:embed="rId3"/>
          <a:stretch>
            <a:fillRect/>
          </a:stretch>
        </p:blipFill>
        <p:spPr>
          <a:xfrm rot="0">
            <a:off x="6518744" y="1176162"/>
            <a:ext cx="4558896" cy="3401363"/>
          </a:xfrm>
          <a:prstGeom prst="rect"/>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22" name="标题 2"/>
          <p:cNvSpPr>
            <a:spLocks noGrp="1"/>
          </p:cNvSpPr>
          <p:nvPr>
            <p:ph type="title"/>
            <p:custDataLst>
              <p:tags r:id="rId1"/>
            </p:custDataLst>
          </p:nvPr>
        </p:nvSpPr>
        <p:spPr>
          <a:xfrm>
            <a:off x="1281112" y="548207"/>
            <a:ext cx="9626400" cy="723600"/>
          </a:xfrm>
        </p:spPr>
        <p:txBody>
          <a:bodyPr>
            <a:normAutofit/>
          </a:bodyPr>
          <a:p>
            <a:r>
              <a:rPr altLang="zh-CN" sz="4000" lang="en-US"/>
              <a:t>W</a:t>
            </a:r>
            <a:r>
              <a:rPr altLang="zh-CN" sz="4000" lang="en-US"/>
              <a:t>h</a:t>
            </a:r>
            <a:r>
              <a:rPr altLang="zh-CN" sz="4000" lang="en-US"/>
              <a:t>a</a:t>
            </a:r>
            <a:r>
              <a:rPr altLang="zh-CN" sz="4000" lang="en-US"/>
              <a:t>t </a:t>
            </a:r>
            <a:r>
              <a:rPr altLang="zh-CN" sz="4000" lang="en-US"/>
              <a:t>is </a:t>
            </a:r>
            <a:r>
              <a:rPr altLang="zh-CN" sz="4000" lang="en-US"/>
              <a:t>F</a:t>
            </a:r>
            <a:r>
              <a:rPr altLang="zh-CN" sz="4000" lang="en-US"/>
              <a:t>o</a:t>
            </a:r>
            <a:r>
              <a:rPr altLang="zh-CN" sz="4000" lang="en-US"/>
              <a:t>o</a:t>
            </a:r>
            <a:r>
              <a:rPr altLang="zh-CN" sz="4000" lang="en-US"/>
              <a:t>d</a:t>
            </a:r>
            <a:r>
              <a:rPr altLang="zh-CN" sz="4000" lang="en-US"/>
              <a:t>?</a:t>
            </a:r>
            <a:endParaRPr altLang="zh-CN" lang="en-US"/>
          </a:p>
        </p:txBody>
      </p:sp>
      <p:sp>
        <p:nvSpPr>
          <p:cNvPr id="1048623" name="内容占位符 3"/>
          <p:cNvSpPr>
            <a:spLocks noGrp="1"/>
          </p:cNvSpPr>
          <p:nvPr>
            <p:ph sz="quarter" idx="13"/>
            <p:custDataLst>
              <p:tags r:id="rId2"/>
            </p:custDataLst>
          </p:nvPr>
        </p:nvSpPr>
        <p:spPr>
          <a:xfrm>
            <a:off x="453346" y="1745284"/>
            <a:ext cx="5484996" cy="3863516"/>
          </a:xfrm>
        </p:spPr>
        <p:txBody>
          <a:bodyPr>
            <a:normAutofit/>
          </a:bodyPr>
          <a:p>
            <a:pPr indent="0" marL="0">
              <a:buNone/>
            </a:pPr>
            <a:r>
              <a:rPr altLang="zh-CN" b="0" dirty="0" sz="2400" lang="en-US">
                <a:sym typeface="+mn-ea"/>
              </a:rPr>
              <a:t>The eatable substances eaten by humans and other animals to get energy for various activities for growth and development is called food</a:t>
            </a:r>
            <a:r>
              <a:rPr altLang="zh-CN" b="0" dirty="0" sz="2400" lang="en-US">
                <a:sym typeface="+mn-ea"/>
              </a:rPr>
              <a:t>.</a:t>
            </a:r>
            <a:endParaRPr altLang="zh-CN" b="0" dirty="0" lang="en-US">
              <a:sym typeface="+mn-ea"/>
            </a:endParaRPr>
          </a:p>
        </p:txBody>
      </p:sp>
      <p:pic>
        <p:nvPicPr>
          <p:cNvPr id="2097155" name=""/>
          <p:cNvPicPr>
            <a:picLocks/>
          </p:cNvPicPr>
          <p:nvPr/>
        </p:nvPicPr>
        <p:blipFill>
          <a:blip xmlns:r="http://schemas.openxmlformats.org/officeDocument/2006/relationships" r:embed="rId3"/>
          <a:srcRect l="5069" t="0" r="1014" b="8186"/>
          <a:stretch>
            <a:fillRect/>
          </a:stretch>
        </p:blipFill>
        <p:spPr>
          <a:xfrm rot="0">
            <a:off x="6311786" y="892998"/>
            <a:ext cx="5019573" cy="4764673"/>
          </a:xfrm>
          <a:prstGeom prst="rect"/>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45" name="标题 2"/>
          <p:cNvSpPr>
            <a:spLocks noGrp="1"/>
          </p:cNvSpPr>
          <p:nvPr>
            <p:ph type="title"/>
            <p:custDataLst>
              <p:tags r:id="rId1"/>
            </p:custDataLst>
          </p:nvPr>
        </p:nvSpPr>
        <p:spPr>
          <a:xfrm>
            <a:off x="1281112" y="548207"/>
            <a:ext cx="9626400" cy="723600"/>
          </a:xfrm>
        </p:spPr>
        <p:txBody>
          <a:bodyPr>
            <a:normAutofit/>
          </a:bodyPr>
          <a:p>
            <a:r>
              <a:rPr altLang="zh-CN" sz="4000" lang="en-US"/>
              <a:t>N</a:t>
            </a:r>
            <a:r>
              <a:rPr altLang="zh-CN" sz="4000" lang="en-US"/>
              <a:t>u</a:t>
            </a:r>
            <a:r>
              <a:rPr altLang="zh-CN" sz="4000" lang="en-US"/>
              <a:t>t</a:t>
            </a:r>
            <a:r>
              <a:rPr altLang="zh-CN" sz="4000" lang="en-US"/>
              <a:t>r</a:t>
            </a:r>
            <a:r>
              <a:rPr altLang="zh-CN" sz="4000" lang="en-US"/>
              <a:t>i</a:t>
            </a:r>
            <a:r>
              <a:rPr altLang="zh-CN" sz="4000" lang="en-US"/>
              <a:t>tion</a:t>
            </a:r>
            <a:r>
              <a:rPr altLang="zh-CN" sz="4000" lang="en-US"/>
              <a:t>:</a:t>
            </a:r>
            <a:r>
              <a:rPr altLang="zh-CN" sz="4000" lang="en-US"/>
              <a:t>-</a:t>
            </a:r>
            <a:endParaRPr altLang="zh-CN" lang="en-US"/>
          </a:p>
        </p:txBody>
      </p:sp>
      <p:sp>
        <p:nvSpPr>
          <p:cNvPr id="1048646" name="内容占位符 3"/>
          <p:cNvSpPr>
            <a:spLocks noGrp="1"/>
          </p:cNvSpPr>
          <p:nvPr>
            <p:ph sz="quarter" idx="13"/>
            <p:custDataLst>
              <p:tags r:id="rId2"/>
            </p:custDataLst>
          </p:nvPr>
        </p:nvSpPr>
        <p:spPr>
          <a:xfrm>
            <a:off x="453346" y="1745284"/>
            <a:ext cx="5826540" cy="3863516"/>
          </a:xfrm>
        </p:spPr>
        <p:txBody>
          <a:bodyPr>
            <a:normAutofit/>
          </a:bodyPr>
          <a:p>
            <a:pPr>
              <a:buFont typeface="Wingdings" charset="2"/>
              <a:buChar char="n"/>
            </a:pPr>
            <a:r>
              <a:rPr altLang="zh-CN" b="0" dirty="0" sz="2800" lang="en-US">
                <a:sym typeface="+mn-ea"/>
              </a:rPr>
              <a:t>Nutrition is defined as the science of food and its relationship to health.</a:t>
            </a:r>
            <a:endParaRPr altLang="zh-CN" b="0" dirty="0" sz="2800" lang="en-US">
              <a:sym typeface="+mn-ea"/>
            </a:endParaRPr>
          </a:p>
          <a:p>
            <a:pPr>
              <a:buFont typeface="Wingdings" charset="2"/>
              <a:buChar char="n"/>
            </a:pPr>
            <a:r>
              <a:rPr altLang="zh-CN" b="0" dirty="0" sz="2800" lang="en-US">
                <a:sym typeface="+mn-ea"/>
              </a:rPr>
              <a:t>It is food at work in the body.</a:t>
            </a:r>
            <a:endParaRPr altLang="zh-CN" b="0" dirty="0" sz="2800" lang="en-US">
              <a:sym typeface="+mn-ea"/>
            </a:endParaRPr>
          </a:p>
          <a:p>
            <a:pPr>
              <a:buFont typeface="Wingdings" charset="2"/>
              <a:buChar char="n"/>
            </a:pPr>
            <a:r>
              <a:rPr altLang="zh-CN" b="0" dirty="0" sz="2800" lang="en-US">
                <a:sym typeface="+mn-ea"/>
              </a:rPr>
              <a:t>It includes everything that happens to food.</a:t>
            </a:r>
            <a:endParaRPr altLang="zh-CN" b="0" dirty="0" sz="2800" lang="en-US">
              <a:sym typeface="+mn-ea"/>
            </a:endParaRPr>
          </a:p>
        </p:txBody>
      </p:sp>
      <p:pic>
        <p:nvPicPr>
          <p:cNvPr id="2097157" name=""/>
          <p:cNvPicPr>
            <a:picLocks/>
          </p:cNvPicPr>
          <p:nvPr/>
        </p:nvPicPr>
        <p:blipFill>
          <a:blip xmlns:r="http://schemas.openxmlformats.org/officeDocument/2006/relationships" r:embed="rId3"/>
          <a:stretch>
            <a:fillRect/>
          </a:stretch>
        </p:blipFill>
        <p:spPr>
          <a:xfrm rot="0">
            <a:off x="6379266" y="1772297"/>
            <a:ext cx="5261970" cy="3819227"/>
          </a:xfrm>
          <a:prstGeom prst="rect"/>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650" name="标题 2"/>
          <p:cNvSpPr>
            <a:spLocks noGrp="1"/>
          </p:cNvSpPr>
          <p:nvPr>
            <p:ph type="title"/>
            <p:custDataLst>
              <p:tags r:id="rId1"/>
            </p:custDataLst>
          </p:nvPr>
        </p:nvSpPr>
        <p:spPr>
          <a:xfrm>
            <a:off x="1281112" y="548207"/>
            <a:ext cx="9626400" cy="723600"/>
          </a:xfrm>
        </p:spPr>
        <p:txBody>
          <a:bodyPr>
            <a:normAutofit/>
          </a:bodyPr>
          <a:p>
            <a:r>
              <a:rPr altLang="zh-CN" sz="4000" lang="en-US"/>
              <a:t>Nutrients</a:t>
            </a:r>
            <a:r>
              <a:rPr altLang="zh-CN" sz="4000" lang="en-US"/>
              <a:t>:</a:t>
            </a:r>
            <a:r>
              <a:rPr altLang="zh-CN" sz="4000" lang="en-US"/>
              <a:t>-</a:t>
            </a:r>
            <a:endParaRPr altLang="zh-CN" lang="en-US"/>
          </a:p>
        </p:txBody>
      </p:sp>
      <p:sp>
        <p:nvSpPr>
          <p:cNvPr id="1048651" name="内容占位符 3"/>
          <p:cNvSpPr>
            <a:spLocks noGrp="1"/>
          </p:cNvSpPr>
          <p:nvPr>
            <p:ph sz="quarter" idx="13"/>
            <p:custDataLst>
              <p:tags r:id="rId2"/>
            </p:custDataLst>
          </p:nvPr>
        </p:nvSpPr>
        <p:spPr>
          <a:xfrm>
            <a:off x="453345" y="1745284"/>
            <a:ext cx="5687432" cy="3718315"/>
          </a:xfrm>
        </p:spPr>
        <p:txBody>
          <a:bodyPr>
            <a:normAutofit/>
          </a:bodyPr>
          <a:p>
            <a:pPr indent="0" marL="0">
              <a:buNone/>
            </a:pPr>
            <a:r>
              <a:rPr altLang="zh-CN" b="0" dirty="0" sz="2800" lang="en-US">
                <a:sym typeface="+mn-ea"/>
              </a:rPr>
              <a:t>Nutrients are the compounds in food that provide us with energy that facilitates repair and growth and helps to carry out different life processes.</a:t>
            </a:r>
            <a:endParaRPr altLang="zh-CN" b="0" dirty="0" sz="2800" lang="en-US">
              <a:sym typeface="+mn-ea"/>
            </a:endParaRPr>
          </a:p>
        </p:txBody>
      </p:sp>
      <p:pic>
        <p:nvPicPr>
          <p:cNvPr id="2097158" name=""/>
          <p:cNvPicPr>
            <a:picLocks/>
          </p:cNvPicPr>
          <p:nvPr/>
        </p:nvPicPr>
        <p:blipFill>
          <a:blip xmlns:r="http://schemas.openxmlformats.org/officeDocument/2006/relationships" r:embed="rId3"/>
          <a:stretch>
            <a:fillRect/>
          </a:stretch>
        </p:blipFill>
        <p:spPr>
          <a:xfrm>
            <a:off x="6297549" y="1271807"/>
            <a:ext cx="5008832" cy="4450773"/>
          </a:xfrm>
          <a:prstGeom prst="rect"/>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55" name="标题 2"/>
          <p:cNvSpPr>
            <a:spLocks noGrp="1"/>
          </p:cNvSpPr>
          <p:nvPr>
            <p:ph type="title"/>
            <p:custDataLst>
              <p:tags r:id="rId1"/>
            </p:custDataLst>
          </p:nvPr>
        </p:nvSpPr>
        <p:spPr>
          <a:xfrm>
            <a:off x="1281112" y="548207"/>
            <a:ext cx="9626400" cy="723600"/>
          </a:xfrm>
        </p:spPr>
        <p:txBody>
          <a:bodyPr>
            <a:normAutofit/>
          </a:bodyPr>
          <a:p>
            <a:r>
              <a:rPr altLang="zh-CN" sz="4000" lang="en-US"/>
              <a:t>Nutr</a:t>
            </a:r>
            <a:r>
              <a:rPr altLang="zh-CN" sz="4000" lang="en-US"/>
              <a:t>itional </a:t>
            </a:r>
            <a:r>
              <a:rPr altLang="zh-CN" sz="4000" lang="en-US"/>
              <a:t>s</a:t>
            </a:r>
            <a:r>
              <a:rPr altLang="zh-CN" sz="4000" lang="en-US"/>
              <a:t>t</a:t>
            </a:r>
            <a:r>
              <a:rPr altLang="zh-CN" sz="4000" lang="en-US"/>
              <a:t>a</a:t>
            </a:r>
            <a:r>
              <a:rPr altLang="zh-CN" sz="4000" lang="en-US"/>
              <a:t>tus</a:t>
            </a:r>
            <a:r>
              <a:rPr altLang="zh-CN" sz="4000" lang="en-US"/>
              <a:t>:</a:t>
            </a:r>
            <a:r>
              <a:rPr altLang="zh-CN" sz="4000" lang="en-US"/>
              <a:t>-</a:t>
            </a:r>
            <a:endParaRPr altLang="zh-CN" lang="en-US"/>
          </a:p>
        </p:txBody>
      </p:sp>
      <p:sp>
        <p:nvSpPr>
          <p:cNvPr id="1048656" name="内容占位符 3"/>
          <p:cNvSpPr>
            <a:spLocks noGrp="1"/>
          </p:cNvSpPr>
          <p:nvPr>
            <p:ph sz="quarter" idx="13"/>
            <p:custDataLst>
              <p:tags r:id="rId2"/>
            </p:custDataLst>
          </p:nvPr>
        </p:nvSpPr>
        <p:spPr>
          <a:xfrm>
            <a:off x="453345" y="1745284"/>
            <a:ext cx="11505118" cy="3718315"/>
          </a:xfrm>
        </p:spPr>
        <p:txBody>
          <a:bodyPr>
            <a:normAutofit/>
          </a:bodyPr>
          <a:p>
            <a:pPr indent="0" marL="0">
              <a:buNone/>
            </a:pPr>
            <a:r>
              <a:rPr altLang="zh-CN" b="0" dirty="0" sz="2800" lang="en-US">
                <a:sym typeface="+mn-ea"/>
              </a:rPr>
              <a:t>Nutritional status was defined as “a physiological state of an individual, which results from the relationship between nutrient intake and requirements, and from the body's ability to digest, absorb and use these nutrients”</a:t>
            </a:r>
            <a:endParaRPr altLang="zh-CN" b="0" dirty="0" sz="2800" lang="en-US">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sp>
        <p:nvSpPr>
          <p:cNvPr id="1048660" name="标题 2"/>
          <p:cNvSpPr>
            <a:spLocks noGrp="1"/>
          </p:cNvSpPr>
          <p:nvPr>
            <p:ph type="title"/>
            <p:custDataLst>
              <p:tags r:id="rId1"/>
            </p:custDataLst>
          </p:nvPr>
        </p:nvSpPr>
        <p:spPr>
          <a:xfrm>
            <a:off x="1281113" y="487200"/>
            <a:ext cx="9626400" cy="723600"/>
          </a:xfrm>
        </p:spPr>
        <p:txBody>
          <a:bodyPr>
            <a:normAutofit/>
          </a:bodyPr>
          <a:p>
            <a:r>
              <a:rPr altLang="zh-CN" lang="en-US"/>
              <a:t>I</a:t>
            </a:r>
            <a:r>
              <a:rPr altLang="zh-CN" lang="en-US"/>
              <a:t>m</a:t>
            </a:r>
            <a:r>
              <a:rPr altLang="zh-CN" lang="en-US"/>
              <a:t>p</a:t>
            </a:r>
            <a:r>
              <a:rPr altLang="zh-CN" lang="en-US"/>
              <a:t>o</a:t>
            </a:r>
            <a:r>
              <a:rPr altLang="zh-CN" lang="en-US"/>
              <a:t>rtance </a:t>
            </a:r>
            <a:r>
              <a:rPr altLang="zh-CN" lang="en-US"/>
              <a:t>of </a:t>
            </a:r>
            <a:r>
              <a:rPr altLang="zh-CN" lang="en-US"/>
              <a:t>food </a:t>
            </a:r>
            <a:endParaRPr altLang="zh-CN" lang="en-US"/>
          </a:p>
        </p:txBody>
      </p:sp>
      <p:sp>
        <p:nvSpPr>
          <p:cNvPr id="1048661" name="内容占位符 3"/>
          <p:cNvSpPr>
            <a:spLocks noGrp="1"/>
          </p:cNvSpPr>
          <p:nvPr>
            <p:ph sz="quarter" idx="13"/>
            <p:custDataLst>
              <p:tags r:id="rId2"/>
            </p:custDataLst>
          </p:nvPr>
        </p:nvSpPr>
        <p:spPr>
          <a:xfrm>
            <a:off x="484476" y="1418919"/>
            <a:ext cx="6526645" cy="4986517"/>
          </a:xfrm>
        </p:spPr>
        <p:txBody>
          <a:bodyPr>
            <a:noAutofit/>
          </a:bodyPr>
          <a:p>
            <a:pPr indent="0" marL="0">
              <a:buNone/>
            </a:pPr>
            <a:r>
              <a:rPr altLang="zh-CN" b="0" dirty="0" sz="2000" lang="en-US">
                <a:sym typeface="+mn-ea"/>
              </a:rPr>
              <a:t>1. We need food to live.</a:t>
            </a:r>
            <a:endParaRPr altLang="zh-CN" b="0" dirty="0" sz="2000" lang="en-US">
              <a:sym typeface="+mn-ea"/>
            </a:endParaRPr>
          </a:p>
          <a:p>
            <a:pPr indent="0" marL="0">
              <a:buNone/>
            </a:pPr>
            <a:r>
              <a:rPr altLang="zh-CN" b="0" dirty="0" sz="2000" lang="en-US">
                <a:sym typeface="+mn-ea"/>
              </a:rPr>
              <a:t>2. What we eat matters.</a:t>
            </a:r>
            <a:endParaRPr altLang="zh-CN" b="0" dirty="0" sz="2000" lang="en-US">
              <a:sym typeface="+mn-ea"/>
            </a:endParaRPr>
          </a:p>
          <a:p>
            <a:pPr indent="0" marL="0">
              <a:buNone/>
            </a:pPr>
            <a:r>
              <a:rPr altLang="zh-CN" b="0" dirty="0" sz="2000" lang="en-US">
                <a:sym typeface="+mn-ea"/>
              </a:rPr>
              <a:t>3. Preparing food has an impact on mental health.</a:t>
            </a:r>
            <a:endParaRPr altLang="zh-CN" b="0" dirty="0" sz="2000" lang="en-US">
              <a:sym typeface="+mn-ea"/>
            </a:endParaRPr>
          </a:p>
          <a:p>
            <a:pPr indent="0" marL="0">
              <a:buNone/>
            </a:pPr>
            <a:r>
              <a:rPr altLang="zh-CN" b="0" dirty="0" sz="2000" lang="en-US">
                <a:sym typeface="+mn-ea"/>
              </a:rPr>
              <a:t>4. Many people have a complicated relationship with food.</a:t>
            </a:r>
            <a:endParaRPr altLang="zh-CN" b="0" dirty="0" sz="2000" lang="en-US">
              <a:sym typeface="+mn-ea"/>
            </a:endParaRPr>
          </a:p>
          <a:p>
            <a:pPr indent="0" marL="0">
              <a:buNone/>
            </a:pPr>
            <a:r>
              <a:rPr altLang="zh-CN" b="0" dirty="0" sz="2000" lang="en-US">
                <a:sym typeface="+mn-ea"/>
              </a:rPr>
              <a:t>5. Food insecurity is a major issue.</a:t>
            </a:r>
            <a:endParaRPr altLang="zh-CN" b="0" dirty="0" sz="2000" lang="en-US">
              <a:sym typeface="+mn-ea"/>
            </a:endParaRPr>
          </a:p>
          <a:p>
            <a:pPr indent="0" marL="0">
              <a:buNone/>
            </a:pPr>
            <a:r>
              <a:rPr altLang="zh-CN" b="0" dirty="0" sz="2000" lang="en-US">
                <a:sym typeface="+mn-ea"/>
              </a:rPr>
              <a:t>6. Many livelihoods are tied to food.</a:t>
            </a:r>
            <a:endParaRPr altLang="zh-CN" b="0" dirty="0" sz="2000" lang="en-US">
              <a:sym typeface="+mn-ea"/>
            </a:endParaRPr>
          </a:p>
          <a:p>
            <a:pPr indent="0" marL="0">
              <a:buNone/>
            </a:pPr>
            <a:r>
              <a:rPr altLang="zh-CN" b="0" dirty="0" sz="2000" lang="en-US">
                <a:sym typeface="+mn-ea"/>
              </a:rPr>
              <a:t>7. Climate change is affecting food.</a:t>
            </a:r>
            <a:endParaRPr altLang="zh-CN" b="0" dirty="0" sz="2000" lang="en-US">
              <a:sym typeface="+mn-ea"/>
            </a:endParaRPr>
          </a:p>
          <a:p>
            <a:pPr indent="0" marL="0">
              <a:buNone/>
            </a:pPr>
            <a:r>
              <a:rPr altLang="zh-CN" b="0" dirty="0" sz="2000" lang="en-US">
                <a:sym typeface="+mn-ea"/>
              </a:rPr>
              <a:t>8. Food is culture.</a:t>
            </a:r>
            <a:endParaRPr altLang="zh-CN" b="0" dirty="0" lang="en-US">
              <a:sym typeface="+mn-ea"/>
            </a:endParaRPr>
          </a:p>
        </p:txBody>
      </p:sp>
      <p:pic>
        <p:nvPicPr>
          <p:cNvPr id="2097159" name=""/>
          <p:cNvPicPr>
            <a:picLocks/>
          </p:cNvPicPr>
          <p:nvPr/>
        </p:nvPicPr>
        <p:blipFill>
          <a:blip xmlns:r="http://schemas.openxmlformats.org/officeDocument/2006/relationships" r:embed="rId3"/>
          <a:stretch>
            <a:fillRect/>
          </a:stretch>
        </p:blipFill>
        <p:spPr>
          <a:xfrm rot="0">
            <a:off x="6643340" y="848999"/>
            <a:ext cx="4965558" cy="4696512"/>
          </a:xfrm>
          <a:prstGeom prst="rect"/>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665" name="标题 2"/>
          <p:cNvSpPr>
            <a:spLocks noGrp="1"/>
          </p:cNvSpPr>
          <p:nvPr>
            <p:ph type="title"/>
            <p:custDataLst>
              <p:tags r:id="rId1"/>
            </p:custDataLst>
          </p:nvPr>
        </p:nvSpPr>
        <p:spPr>
          <a:xfrm>
            <a:off x="1281113" y="504518"/>
            <a:ext cx="9626400" cy="723600"/>
          </a:xfrm>
        </p:spPr>
        <p:txBody>
          <a:bodyPr>
            <a:normAutofit/>
          </a:bodyPr>
          <a:p>
            <a:r>
              <a:rPr altLang="zh-CN" b="1" sz="4000" lang="en-US"/>
              <a:t>B</a:t>
            </a:r>
            <a:r>
              <a:rPr altLang="zh-CN" b="1" sz="4000" lang="en-US"/>
              <a:t>a</a:t>
            </a:r>
            <a:r>
              <a:rPr altLang="zh-CN" b="1" sz="4000" lang="en-US"/>
              <a:t>l</a:t>
            </a:r>
            <a:r>
              <a:rPr altLang="zh-CN" b="1" sz="4000" lang="en-US"/>
              <a:t>a</a:t>
            </a:r>
            <a:r>
              <a:rPr altLang="zh-CN" b="1" sz="4000" lang="en-US"/>
              <a:t>nced </a:t>
            </a:r>
            <a:r>
              <a:rPr altLang="zh-CN" b="1" sz="4000" lang="en-US"/>
              <a:t>diet</a:t>
            </a:r>
            <a:r>
              <a:rPr altLang="zh-CN" b="1" sz="4000" lang="en-US"/>
              <a:t>:</a:t>
            </a:r>
            <a:r>
              <a:rPr altLang="zh-CN" b="1" sz="4000" lang="en-US"/>
              <a:t>-</a:t>
            </a:r>
            <a:r>
              <a:rPr altLang="zh-CN" b="1" sz="4000" lang="en-US"/>
              <a:t> </a:t>
            </a:r>
            <a:endParaRPr altLang="zh-CN" b="1" lang="en-US"/>
          </a:p>
        </p:txBody>
      </p:sp>
      <p:sp>
        <p:nvSpPr>
          <p:cNvPr id="1048666" name="内容占位符 3"/>
          <p:cNvSpPr>
            <a:spLocks noGrp="1"/>
          </p:cNvSpPr>
          <p:nvPr>
            <p:ph sz="quarter" idx="13"/>
            <p:custDataLst>
              <p:tags r:id="rId2"/>
            </p:custDataLst>
          </p:nvPr>
        </p:nvSpPr>
        <p:spPr>
          <a:xfrm>
            <a:off x="585573" y="1315009"/>
            <a:ext cx="5052154" cy="4293791"/>
          </a:xfrm>
        </p:spPr>
        <p:txBody>
          <a:bodyPr>
            <a:noAutofit/>
          </a:bodyPr>
          <a:p>
            <a:pPr indent="0" marL="0">
              <a:buNone/>
            </a:pPr>
            <a:r>
              <a:rPr altLang="zh-CN" b="0" dirty="0" sz="2400" lang="en-US">
                <a:sym typeface="+mn-ea"/>
              </a:rPr>
              <a:t>A balanced diet is one that contains all of the essential elements that the human body needs. Carbohydrates, lipids, vitamins, minerals, proteins, fiber and water are all essential components in a well-balanced diet. A nutritious, well-balanced diet lowers the risk of disease and enhances general health.</a:t>
            </a:r>
            <a:endParaRPr altLang="zh-CN" b="0" dirty="0" lang="en-US">
              <a:sym typeface="+mn-ea"/>
            </a:endParaRPr>
          </a:p>
        </p:txBody>
      </p:sp>
      <p:pic>
        <p:nvPicPr>
          <p:cNvPr id="2097160" name=""/>
          <p:cNvPicPr>
            <a:picLocks/>
          </p:cNvPicPr>
          <p:nvPr/>
        </p:nvPicPr>
        <p:blipFill>
          <a:blip xmlns:r="http://schemas.openxmlformats.org/officeDocument/2006/relationships" r:embed="rId3"/>
          <a:srcRect l="0" t="0" r="0" b="5556"/>
          <a:stretch>
            <a:fillRect/>
          </a:stretch>
        </p:blipFill>
        <p:spPr>
          <a:xfrm rot="0">
            <a:off x="6407509" y="998484"/>
            <a:ext cx="5080916" cy="4861031"/>
          </a:xfrm>
          <a:prstGeom prst="rect"/>
        </p:spPr>
      </p:pic>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4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4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4.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375"/>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375"/>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8.xml><?xml version="1.0" encoding="utf-8"?>
<p:tagLst xmlns:p="http://schemas.openxmlformats.org/presentationml/2006/main">
  <p:tag name="KSO_WM_TEMPLATE_SUBCATEGORY" val="0"/>
  <p:tag name="KSO_WM_TEMPLATE_COLOR_TYPE" val="1"/>
  <p:tag name="KSO_WM_TEMPLATE_THUMBS_INDEX" val="1、6、7、8、9、10、12、13、14、15"/>
  <p:tag name="KSO_WM_TAG_VERSION" val="1.0"/>
  <p:tag name="KSO_WM_BEAUTIFY_FLAG" val="#wm#"/>
  <p:tag name="KSO_WM_TEMPLATE_CATEGORY" val="custom"/>
  <p:tag name="KSO_WM_TEMPLATE_INDEX" val="20202375"/>
  <p:tag name="KSO_WM_TEMPLATE_MASTER_TYPE" val="1"/>
  <p:tag name="KSO_WM_TEMPLATE_MASTER_THUMB_INDEX" val="18"/>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6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3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36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0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2.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375"/>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375"/>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36.xml><?xml version="1.0" encoding="utf-8"?>
<p:tagLst xmlns:p="http://schemas.openxmlformats.org/presentationml/2006/main">
  <p:tag name="KSO_WM_TEMPLATE_SUBCATEGORY" val="0"/>
  <p:tag name="KSO_WM_TEMPLATE_COLOR_TYPE" val="1"/>
  <p:tag name="KSO_WM_TEMPLATE_THUMBS_INDEX" val="1、6、7、8、9、10、12、13、14、15"/>
  <p:tag name="KSO_WM_TAG_VERSION" val="1.0"/>
  <p:tag name="KSO_WM_BEAUTIFY_FLAG" val="#wm#"/>
  <p:tag name="KSO_WM_TEMPLATE_CATEGORY" val="custom"/>
  <p:tag name="KSO_WM_TEMPLATE_INDEX" val="20202375"/>
  <p:tag name="KSO_WM_TEMPLATE_MASTER_TYPE" val="1"/>
  <p:tag name="KSO_WM_TEMPLATE_MASTER_THUMB_INDEX" val="18"/>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1*a*1"/>
  <p:tag name="KSO_WM_TEMPLATE_CATEGORY" val="custom"/>
  <p:tag name="KSO_WM_TEMPLATE_INDEX" val="20202375"/>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Click here to add to the title"/>
</p:tagLst>
</file>

<file path=ppt/tags/tag438.xml><?xml version="1.0" encoding="utf-8"?>
<p:tagLst xmlns:p="http://schemas.openxmlformats.org/presentationml/2006/main">
  <p:tag name="KSO_WM_TEMPLATE_THUMBS_INDEX" val="1、6、7、8、9、10、12、13、14、15"/>
  <p:tag name="KSO_WM_SLIDE_ID" val="custom2020237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375"/>
  <p:tag name="KSO_WM_SLIDE_LAYOUT" val="a_b"/>
  <p:tag name="KSO_WM_SLIDE_LAYOUT_CNT" val="1_3"/>
  <p:tag name="KSO_WM_TEMPLATE_MASTER_THUMB_INDEX" val="12"/>
</p:tagLst>
</file>

<file path=ppt/tags/tag439.xml><?xml version="1.0" encoding="utf-8"?>
<p:tagLst xmlns:p="http://schemas.openxmlformats.org/presentationml/2006/main">
  <p:tag name="KSO_WM_SLIDE_ID" val="custom20202375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375"/>
  <p:tag name="KSO_WM_SLIDE_LAYOUT" val="a_f"/>
  <p:tag name="KSO_WM_SLIDE_LAYOUT_CNT" val="1_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a*1"/>
  <p:tag name="KSO_WM_TEMPLATE_CATEGORY" val="custom"/>
  <p:tag name="KSO_WM_TEMPLATE_INDEX" val="20202375"/>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f*1"/>
  <p:tag name="KSO_WM_TEMPLATE_CATEGORY" val="custom"/>
  <p:tag name="KSO_WM_TEMPLATE_INDEX" val="20202375"/>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442.xml><?xml version="1.0" encoding="utf-8"?>
<p:tagLst xmlns:p="http://schemas.openxmlformats.org/presentationml/2006/main">
  <p:tag name="KSO_WM_SLIDE_ID" val="custom20202375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375"/>
  <p:tag name="KSO_WM_SLIDE_LAYOUT" val="a_f"/>
  <p:tag name="KSO_WM_SLIDE_LAYOUT_CNT" val="1_1"/>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a*1"/>
  <p:tag name="KSO_WM_TEMPLATE_CATEGORY" val="custom"/>
  <p:tag name="KSO_WM_TEMPLATE_INDEX" val="20202375"/>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f*1"/>
  <p:tag name="KSO_WM_TEMPLATE_CATEGORY" val="custom"/>
  <p:tag name="KSO_WM_TEMPLATE_INDEX" val="20202375"/>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445.xml><?xml version="1.0" encoding="utf-8"?>
<p:tagLst xmlns:p="http://schemas.openxmlformats.org/presentationml/2006/main">
  <p:tag name="KSO_WM_SLIDE_ID" val="custom20202375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375"/>
  <p:tag name="KSO_WM_SLIDE_LAYOUT" val="a_f"/>
  <p:tag name="KSO_WM_SLIDE_LAYOUT_CNT" val="1_1"/>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a*1"/>
  <p:tag name="KSO_WM_TEMPLATE_CATEGORY" val="custom"/>
  <p:tag name="KSO_WM_TEMPLATE_INDEX" val="20202375"/>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f*1"/>
  <p:tag name="KSO_WM_TEMPLATE_CATEGORY" val="custom"/>
  <p:tag name="KSO_WM_TEMPLATE_INDEX" val="20202375"/>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448.xml><?xml version="1.0" encoding="utf-8"?>
<p:tagLst xmlns:p="http://schemas.openxmlformats.org/presentationml/2006/main">
  <p:tag name="KSO_WM_SLIDE_ID" val="custom20202375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375"/>
  <p:tag name="KSO_WM_SLIDE_LAYOUT" val="a_f"/>
  <p:tag name="KSO_WM_SLIDE_LAYOUT_CNT" val="1_1"/>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a*1"/>
  <p:tag name="KSO_WM_TEMPLATE_CATEGORY" val="custom"/>
  <p:tag name="KSO_WM_TEMPLATE_INDEX" val="20202375"/>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f*1"/>
  <p:tag name="KSO_WM_TEMPLATE_CATEGORY" val="custom"/>
  <p:tag name="KSO_WM_TEMPLATE_INDEX" val="20202375"/>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451.xml><?xml version="1.0" encoding="utf-8"?>
<p:tagLst xmlns:p="http://schemas.openxmlformats.org/presentationml/2006/main">
  <p:tag name="KSO_WM_SLIDE_ID" val="custom20202375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375"/>
  <p:tag name="KSO_WM_SLIDE_LAYOUT" val="a_f"/>
  <p:tag name="KSO_WM_SLIDE_LAYOUT_CNT" val="1_1"/>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a*1"/>
  <p:tag name="KSO_WM_TEMPLATE_CATEGORY" val="custom"/>
  <p:tag name="KSO_WM_TEMPLATE_INDEX" val="20202375"/>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f*1"/>
  <p:tag name="KSO_WM_TEMPLATE_CATEGORY" val="custom"/>
  <p:tag name="KSO_WM_TEMPLATE_INDEX" val="20202375"/>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454.xml><?xml version="1.0" encoding="utf-8"?>
<p:tagLst xmlns:p="http://schemas.openxmlformats.org/presentationml/2006/main">
  <p:tag name="KSO_WM_SLIDE_ID" val="custom20202375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375"/>
  <p:tag name="KSO_WM_SLIDE_LAYOUT" val="a_f"/>
  <p:tag name="KSO_WM_SLIDE_LAYOUT_CNT" val="1_1"/>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a*1"/>
  <p:tag name="KSO_WM_TEMPLATE_CATEGORY" val="custom"/>
  <p:tag name="KSO_WM_TEMPLATE_INDEX" val="20202375"/>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f*1"/>
  <p:tag name="KSO_WM_TEMPLATE_CATEGORY" val="custom"/>
  <p:tag name="KSO_WM_TEMPLATE_INDEX" val="20202375"/>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457.xml><?xml version="1.0" encoding="utf-8"?>
<p:tagLst xmlns:p="http://schemas.openxmlformats.org/presentationml/2006/main">
  <p:tag name="KSO_WM_SLIDE_ID" val="custom20202375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375"/>
  <p:tag name="KSO_WM_SLIDE_LAYOUT" val="a_f"/>
  <p:tag name="KSO_WM_SLIDE_LAYOUT_CNT" val="1_1"/>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a*1"/>
  <p:tag name="KSO_WM_TEMPLATE_CATEGORY" val="custom"/>
  <p:tag name="KSO_WM_TEMPLATE_INDEX" val="20202375"/>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f*1"/>
  <p:tag name="KSO_WM_TEMPLATE_CATEGORY" val="custom"/>
  <p:tag name="KSO_WM_TEMPLATE_INDEX" val="20202375"/>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0.xml><?xml version="1.0" encoding="utf-8"?>
<p:tagLst xmlns:p="http://schemas.openxmlformats.org/presentationml/2006/main">
  <p:tag name="KSO_WM_SLIDE_ID" val="custom20202375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375"/>
  <p:tag name="KSO_WM_SLIDE_LAYOUT" val="a_f"/>
  <p:tag name="KSO_WM_SLIDE_LAYOUT_CNT" val="1_1"/>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a*1"/>
  <p:tag name="KSO_WM_TEMPLATE_CATEGORY" val="custom"/>
  <p:tag name="KSO_WM_TEMPLATE_INDEX" val="20202375"/>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f*1"/>
  <p:tag name="KSO_WM_TEMPLATE_CATEGORY" val="custom"/>
  <p:tag name="KSO_WM_TEMPLATE_INDEX" val="20202375"/>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463.xml><?xml version="1.0" encoding="utf-8"?>
<p:tagLst xmlns:p="http://schemas.openxmlformats.org/presentationml/2006/main">
  <p:tag name="KSO_WM_SLIDE_ID" val="custom20202375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375"/>
  <p:tag name="KSO_WM_SLIDE_LAYOUT" val="a_f"/>
  <p:tag name="KSO_WM_SLIDE_LAYOUT_CNT" val="1_1"/>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a*1"/>
  <p:tag name="KSO_WM_TEMPLATE_CATEGORY" val="custom"/>
  <p:tag name="KSO_WM_TEMPLATE_INDEX" val="20202375"/>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f*1"/>
  <p:tag name="KSO_WM_TEMPLATE_CATEGORY" val="custom"/>
  <p:tag name="KSO_WM_TEMPLATE_INDEX" val="20202375"/>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466.xml><?xml version="1.0" encoding="utf-8"?>
<p:tagLst xmlns:p="http://schemas.openxmlformats.org/presentationml/2006/main">
  <p:tag name="KSO_WM_SLIDE_ID" val="custom20202375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375"/>
  <p:tag name="KSO_WM_SLIDE_LAYOUT" val="a_f"/>
  <p:tag name="KSO_WM_SLIDE_LAYOUT_CNT" val="1_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a*1"/>
  <p:tag name="KSO_WM_TEMPLATE_CATEGORY" val="custom"/>
  <p:tag name="KSO_WM_TEMPLATE_INDEX" val="20202375"/>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f*1"/>
  <p:tag name="KSO_WM_TEMPLATE_CATEGORY" val="custom"/>
  <p:tag name="KSO_WM_TEMPLATE_INDEX" val="20202375"/>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469.xml><?xml version="1.0" encoding="utf-8"?>
<p:tagLst xmlns:p="http://schemas.openxmlformats.org/presentationml/2006/main">
  <p:tag name="KSO_WM_SLIDE_ID" val="custom20202375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375"/>
  <p:tag name="KSO_WM_SLIDE_LAYOUT" val="a_f"/>
  <p:tag name="KSO_WM_SLIDE_LAYOUT_CNT" val="1_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a*1"/>
  <p:tag name="KSO_WM_TEMPLATE_CATEGORY" val="custom"/>
  <p:tag name="KSO_WM_TEMPLATE_INDEX" val="20202375"/>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f*1"/>
  <p:tag name="KSO_WM_TEMPLATE_CATEGORY" val="custom"/>
  <p:tag name="KSO_WM_TEMPLATE_INDEX" val="20202375"/>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472.xml><?xml version="1.0" encoding="utf-8"?>
<p:tagLst xmlns:p="http://schemas.openxmlformats.org/presentationml/2006/main">
  <p:tag name="KSO_WM_SLIDE_ID" val="custom20202375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375"/>
  <p:tag name="KSO_WM_SLIDE_LAYOUT" val="a_f"/>
  <p:tag name="KSO_WM_SLIDE_LAYOUT_CNT" val="1_1"/>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a*1"/>
  <p:tag name="KSO_WM_TEMPLATE_CATEGORY" val="custom"/>
  <p:tag name="KSO_WM_TEMPLATE_INDEX" val="20202375"/>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f*1"/>
  <p:tag name="KSO_WM_TEMPLATE_CATEGORY" val="custom"/>
  <p:tag name="KSO_WM_TEMPLATE_INDEX" val="20202375"/>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475.xml><?xml version="1.0" encoding="utf-8"?>
<p:tagLst xmlns:p="http://schemas.openxmlformats.org/presentationml/2006/main">
  <p:tag name="KSO_WM_SLIDE_ID" val="custom20202375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375"/>
  <p:tag name="KSO_WM_SLIDE_LAYOUT" val="a_f"/>
  <p:tag name="KSO_WM_SLIDE_LAYOUT_CNT" val="1_1"/>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a*1"/>
  <p:tag name="KSO_WM_TEMPLATE_CATEGORY" val="custom"/>
  <p:tag name="KSO_WM_TEMPLATE_INDEX" val="20202375"/>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f*1"/>
  <p:tag name="KSO_WM_TEMPLATE_CATEGORY" val="custom"/>
  <p:tag name="KSO_WM_TEMPLATE_INDEX" val="20202375"/>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478.xml><?xml version="1.0" encoding="utf-8"?>
<p:tagLst xmlns:p="http://schemas.openxmlformats.org/presentationml/2006/main">
  <p:tag name="KSO_WM_SLIDE_ID" val="custom20202375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375"/>
  <p:tag name="KSO_WM_SLIDE_LAYOUT" val="a_f"/>
  <p:tag name="KSO_WM_SLIDE_LAYOUT_CNT" val="1_1"/>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a*1"/>
  <p:tag name="KSO_WM_TEMPLATE_CATEGORY" val="custom"/>
  <p:tag name="KSO_WM_TEMPLATE_INDEX" val="20202375"/>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PRESET_TEXT" val="Click here to add to the title"/>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375_9*f*1"/>
  <p:tag name="KSO_WM_TEMPLATE_CATEGORY" val="custom"/>
  <p:tag name="KSO_WM_TEMPLATE_INDEX" val="20202375"/>
  <p:tag name="KSO_WM_UNIT_LAYERLEVEL" val="1"/>
  <p:tag name="KSO_WM_TAG_VERSION" val="1.0"/>
  <p:tag name="KSO_WM_BEAUTIFY_FLAG" val="#wm#"/>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460"/>
  <p:tag name="KSO_WM_UNIT_TYPE" val="f"/>
  <p:tag name="KSO_WM_UNIT_INDEX" val="1"/>
</p:tagLst>
</file>

<file path=ppt/tags/tag481.xml><?xml version="1.0" encoding="utf-8"?>
<p:tagLst xmlns:p="http://schemas.openxmlformats.org/presentationml/2006/main">
  <p:tag name="KSO_WM_SLIDE_ID" val="custom20202375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375"/>
  <p:tag name="KSO_WM_SLIDE_LAYOUT" val="a_f"/>
  <p:tag name="KSO_WM_SLIDE_LAYOUT_CNT" val="1_1"/>
</p:tagLst>
</file>

<file path=ppt/tags/tag482.xml><?xml version="1.0" encoding="utf-8"?>
<p:tagLst xmlns:p="http://schemas.openxmlformats.org/presentationml/2006/main">
  <p:tag name="KSO_WM_UNIT_ISCONTENTSTITLE" val="0"/>
  <p:tag name="KSO_WM_UNIT_PRESET_TEXT" val="Thank you"/>
  <p:tag name="KSO_WM_UNIT_NOCLEAR" val="0"/>
  <p:tag name="KSO_WM_UNIT_VALUE" val="13"/>
  <p:tag name="KSO_WM_UNIT_HIGHLIGHT" val="0"/>
  <p:tag name="KSO_WM_UNIT_COMPATIBLE" val="0"/>
  <p:tag name="KSO_WM_UNIT_DIAGRAM_ISNUMVISUAL" val="0"/>
  <p:tag name="KSO_WM_UNIT_DIAGRAM_ISREFERUNIT" val="0"/>
  <p:tag name="KSO_WM_UNIT_TYPE" val="b"/>
  <p:tag name="KSO_WM_UNIT_INDEX" val="1"/>
  <p:tag name="KSO_WM_UNIT_ID" val="custom20202375_15*b*1"/>
  <p:tag name="KSO_WM_TEMPLATE_CATEGORY" val="custom"/>
  <p:tag name="KSO_WM_TEMPLATE_INDEX" val="20202375"/>
  <p:tag name="KSO_WM_UNIT_LAYERLEVEL" val="1"/>
  <p:tag name="KSO_WM_TAG_VERSION" val="1.0"/>
  <p:tag name="KSO_WM_BEAUTIFY_FLAG" val="#wm#"/>
</p:tagLst>
</file>

<file path=ppt/tags/tag483.xml><?xml version="1.0" encoding="utf-8"?>
<p:tagLst xmlns:p="http://schemas.openxmlformats.org/presentationml/2006/main">
  <p:tag name="KSO_WM_SLIDE_ID" val="custom20202375_15"/>
  <p:tag name="KSO_WM_TEMPLATE_SUBCATEGORY" val="0"/>
  <p:tag name="KSO_WM_TEMPLATE_MASTER_TYPE" val="1"/>
  <p:tag name="KSO_WM_TEMPLATE_COLOR_TYPE" val="1"/>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202375"/>
  <p:tag name="KSO_WM_SLIDE_LAYOUT" val="a_b"/>
  <p:tag name="KSO_WM_SLIDE_LAYOUT_CNT" val="1_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heme/theme1.xml><?xml version="1.0" encoding="utf-8"?>
<a:theme xmlns:a="http://schemas.openxmlformats.org/drawingml/2006/main" name="Office Theme">
  <a:themeElements>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4.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Override1.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ppt/theme/themeOverride10.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ppt/theme/themeOverride11.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ppt/theme/themeOverride12.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ppt/theme/themeOverride13.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ppt/theme/themeOverride14.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ppt/theme/themeOverride15.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ppt/theme/themeOverride16.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ppt/theme/themeOverride17.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ppt/theme/themeOverride2.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ppt/theme/themeOverride3.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ppt/theme/themeOverride4.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ppt/theme/themeOverride5.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ppt/theme/themeOverride6.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ppt/theme/themeOverride7.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ppt/theme/themeOverride8.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ppt/theme/themeOverride9.xml><?xml version="1.0" encoding="utf-8"?>
<a:themeOverride xmlns:a="http://schemas.openxmlformats.org/drawingml/2006/main">
  <a:clrScheme name="19993608">
    <a:dk1>
      <a:srgbClr val="000000"/>
    </a:dk1>
    <a:lt1>
      <a:srgbClr val="FFFFFF"/>
    </a:lt1>
    <a:dk2>
      <a:srgbClr val="250560"/>
    </a:dk2>
    <a:lt2>
      <a:srgbClr val="F2F2F2"/>
    </a:lt2>
    <a:accent1>
      <a:srgbClr val="DB3862"/>
    </a:accent1>
    <a:accent2>
      <a:srgbClr val="D71B73"/>
    </a:accent2>
    <a:accent3>
      <a:srgbClr val="CC008B"/>
    </a:accent3>
    <a:accent4>
      <a:srgbClr val="BB00A7"/>
    </a:accent4>
    <a:accent5>
      <a:srgbClr val="9A21C1"/>
    </a:accent5>
    <a:accent6>
      <a:srgbClr val="5F38DB"/>
    </a:accent6>
    <a:hlink>
      <a:srgbClr val="658BD5"/>
    </a:hlink>
    <a:folHlink>
      <a:srgbClr val="9F69A3"/>
    </a:folHlink>
  </a:clrScheme>
</a:themeOverride>
</file>

<file path=docProps/app.xml><?xml version="1.0" encoding="utf-8"?>
<Properties xmlns="http://schemas.openxmlformats.org/officeDocument/2006/extended-properties">
  <Application>WPS Presentation</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creator>CPH2477</dc:creator>
  <cp:lastModifiedBy>s_qianhanru</cp:lastModifiedBy>
  <dcterms:created xsi:type="dcterms:W3CDTF">2019-09-03T14:28:00Z</dcterms:created>
  <dcterms:modified xsi:type="dcterms:W3CDTF">2022-11-15T03:12:45Z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y fmtid="{D5CDD505-2E9C-101B-9397-08002B2CF9AE}" pid="3" name="ICV">
    <vt:lpwstr>29781e0e121b4ffbb5859dd368ab3599</vt:lpwstr>
  </property>
</Properties>
</file>